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4"/>
    <p:sldMasterId id="2147484100" r:id="rId5"/>
    <p:sldMasterId id="2147484115" r:id="rId6"/>
  </p:sldMasterIdLst>
  <p:notesMasterIdLst>
    <p:notesMasterId r:id="rId19"/>
  </p:notesMasterIdLst>
  <p:handoutMasterIdLst>
    <p:handoutMasterId r:id="rId20"/>
  </p:handoutMasterIdLst>
  <p:sldIdLst>
    <p:sldId id="2147376642" r:id="rId7"/>
    <p:sldId id="1017" r:id="rId8"/>
    <p:sldId id="1410" r:id="rId9"/>
    <p:sldId id="1406" r:id="rId10"/>
    <p:sldId id="1411" r:id="rId11"/>
    <p:sldId id="1413" r:id="rId12"/>
    <p:sldId id="1421" r:id="rId13"/>
    <p:sldId id="1412" r:id="rId14"/>
    <p:sldId id="1414" r:id="rId15"/>
    <p:sldId id="1417" r:id="rId16"/>
    <p:sldId id="2147376641" r:id="rId17"/>
    <p:sldId id="1420" r:id="rId18"/>
  </p:sldIdLst>
  <p:sldSz cx="9144000" cy="5143500" type="screen16x9"/>
  <p:notesSz cx="6799263" cy="9875838"/>
  <p:defaultTextStyle>
    <a:defPPr>
      <a:defRPr lang="pt-PT"/>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8F09B3-78EC-2B40-97AE-0BB61B5A5451}">
          <p14:sldIdLst>
            <p14:sldId id="2147376642"/>
            <p14:sldId id="1017"/>
            <p14:sldId id="1410"/>
            <p14:sldId id="1406"/>
            <p14:sldId id="1411"/>
            <p14:sldId id="1413"/>
            <p14:sldId id="1421"/>
            <p14:sldId id="1412"/>
            <p14:sldId id="1414"/>
            <p14:sldId id="1417"/>
            <p14:sldId id="2147376641"/>
            <p14:sldId id="14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467BC52-75FA-FA17-3781-3719DA76EDFB}" name="Jo Edwards" initials="JE" userId="S::12147@ourresource.net::ec7671af-eb37-4cbf-8c11-f68f0d67b0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C3C3C"/>
    <a:srgbClr val="00577E"/>
    <a:srgbClr val="005176"/>
    <a:srgbClr val="3CE664"/>
    <a:srgbClr val="9C9C9C"/>
    <a:srgbClr val="2AB664"/>
    <a:srgbClr val="00A356"/>
    <a:srgbClr val="004D70"/>
    <a:srgbClr val="0095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9" autoAdjust="0"/>
    <p:restoredTop sz="96357" autoAdjust="0"/>
  </p:normalViewPr>
  <p:slideViewPr>
    <p:cSldViewPr snapToGrid="0">
      <p:cViewPr varScale="1">
        <p:scale>
          <a:sx n="140" d="100"/>
          <a:sy n="140" d="100"/>
        </p:scale>
        <p:origin x="816" y="1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APLFS037\accounts\Payroll\Live\Payroll\1.%20CIPHR%20Payroll%20Reports%202024%202025\Gender%20Pay%20Gap\All%20GPG%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LFS037\accounts\Payroll\Live\Payroll\1.%20CIPHR%20Payroll%20Reports%202024%202025\Gender%20Pay%20Gap\All%20GPG%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LFS037\accounts\Payroll\Live\Payroll\1.%20CIPHR%20Payroll%20Reports%202024%202025\Gender%20Pay%20Gap\All%20GPG%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LFS037\accounts\Payroll\Live\Payroll\1.%20CIPHR%20Payroll%20Reports%202024%202025\Gender%20Pay%20Gap\All%20GPG%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PLFS037\accounts\Payroll\Live\Payroll\1.%20CIPHR%20Payroll%20Reports%202024%202025\Gender%20Pay%20Gap\All%20GPG%20Dat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080" b="0" i="0" u="none" strike="noStrike" kern="1200" spc="0" baseline="0">
                <a:solidFill>
                  <a:schemeClr val="accent6">
                    <a:lumMod val="50000"/>
                  </a:schemeClr>
                </a:solidFill>
                <a:latin typeface="+mn-lt"/>
                <a:ea typeface="+mn-ea"/>
                <a:cs typeface="+mn-cs"/>
              </a:defRPr>
            </a:pPr>
            <a:r>
              <a:rPr lang="en-US" dirty="0">
                <a:solidFill>
                  <a:schemeClr val="accent6">
                    <a:lumMod val="50000"/>
                  </a:schemeClr>
                </a:solidFill>
              </a:rPr>
              <a:t>Upper</a:t>
            </a:r>
          </a:p>
        </c:rich>
      </c:tx>
      <c:layout>
        <c:manualLayout>
          <c:xMode val="edge"/>
          <c:yMode val="edge"/>
          <c:x val="0.3820047915731859"/>
          <c:y val="8.0273359231499516E-2"/>
        </c:manualLayout>
      </c:layout>
      <c:overlay val="0"/>
      <c:spPr>
        <a:noFill/>
        <a:ln>
          <a:noFill/>
        </a:ln>
        <a:effectLst/>
      </c:spPr>
      <c:txPr>
        <a:bodyPr rot="0" spcFirstLastPara="1" vertOverflow="ellipsis" vert="horz" wrap="square" anchor="ctr" anchorCtr="1"/>
        <a:lstStyle/>
        <a:p>
          <a:pPr>
            <a:defRPr lang="en-US" sz="1080" b="0" i="0" u="none" strike="noStrike" kern="1200" spc="0" baseline="0">
              <a:solidFill>
                <a:schemeClr val="accent6">
                  <a:lumMod val="50000"/>
                </a:schemeClr>
              </a:solidFill>
              <a:latin typeface="+mn-lt"/>
              <a:ea typeface="+mn-ea"/>
              <a:cs typeface="+mn-cs"/>
            </a:defRPr>
          </a:pPr>
          <a:endParaRPr lang="en-US"/>
        </a:p>
      </c:txPr>
    </c:title>
    <c:autoTitleDeleted val="0"/>
    <c:plotArea>
      <c:layout>
        <c:manualLayout>
          <c:layoutTarget val="inner"/>
          <c:xMode val="edge"/>
          <c:yMode val="edge"/>
          <c:x val="0.32331156620706841"/>
          <c:y val="0.31840333128120069"/>
          <c:w val="0.26930920304515965"/>
          <c:h val="0.36001590297415959"/>
        </c:manualLayout>
      </c:layout>
      <c:doughnutChart>
        <c:varyColors val="1"/>
        <c:ser>
          <c:idx val="0"/>
          <c:order val="0"/>
          <c:tx>
            <c:v>Upper</c:v>
          </c:tx>
          <c:dPt>
            <c:idx val="0"/>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1-56C1-468A-B615-FC317F4E302E}"/>
              </c:ext>
            </c:extLst>
          </c:dPt>
          <c:dPt>
            <c:idx val="1"/>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3-56C1-468A-B615-FC317F4E302E}"/>
              </c:ext>
            </c:extLst>
          </c:dPt>
          <c:dLbls>
            <c:dLbl>
              <c:idx val="0"/>
              <c:layout>
                <c:manualLayout>
                  <c:x val="0.16744605680075378"/>
                  <c:y val="6.1276494846639808E-2"/>
                </c:manualLayout>
              </c:layout>
              <c:tx>
                <c:rich>
                  <a:bodyPr/>
                  <a:lstStyle/>
                  <a:p>
                    <a:fld id="{4832FCEE-D882-4628-BF3F-80A59BAC971C}" type="VALUE">
                      <a:rPr lang="en-US">
                        <a:solidFill>
                          <a:schemeClr val="accent6">
                            <a:lumMod val="50000"/>
                          </a:schemeClr>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0.31716053678798345"/>
                      <c:h val="0.21831939735359984"/>
                    </c:manualLayout>
                  </c15:layout>
                  <c15:dlblFieldTable/>
                  <c15:showDataLabelsRange val="0"/>
                </c:ext>
                <c:ext xmlns:c16="http://schemas.microsoft.com/office/drawing/2014/chart" uri="{C3380CC4-5D6E-409C-BE32-E72D297353CC}">
                  <c16:uniqueId val="{00000001-56C1-468A-B615-FC317F4E302E}"/>
                </c:ext>
              </c:extLst>
            </c:dLbl>
            <c:dLbl>
              <c:idx val="1"/>
              <c:layout>
                <c:manualLayout>
                  <c:x val="-0.14352519154350327"/>
                  <c:y val="-0.10504541973709695"/>
                </c:manualLayout>
              </c:layout>
              <c:tx>
                <c:rich>
                  <a:bodyPr/>
                  <a:lstStyle/>
                  <a:p>
                    <a:fld id="{E920E0B6-7484-4EEA-BB5A-772830B9E5C3}" type="VALUE">
                      <a:rPr lang="en-US">
                        <a:solidFill>
                          <a:schemeClr val="accent6">
                            <a:lumMod val="50000"/>
                          </a:schemeClr>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0.27828913074495132"/>
                      <c:h val="0.21831939735359984"/>
                    </c:manualLayout>
                  </c15:layout>
                  <c15:dlblFieldTable/>
                  <c15:showDataLabelsRange val="0"/>
                </c:ext>
                <c:ext xmlns:c16="http://schemas.microsoft.com/office/drawing/2014/chart" uri="{C3380CC4-5D6E-409C-BE32-E72D297353CC}">
                  <c16:uniqueId val="{00000003-56C1-468A-B615-FC317F4E302E}"/>
                </c:ext>
              </c:extLst>
            </c:dLbl>
            <c:spPr>
              <a:noFill/>
              <a:ln>
                <a:noFill/>
              </a:ln>
              <a:effectLst/>
            </c:spPr>
            <c:txPr>
              <a:bodyPr rot="0" spcFirstLastPara="1" vertOverflow="ellipsis" vert="horz" wrap="square" anchor="ctr" anchorCtr="1"/>
              <a:lstStyle/>
              <a:p>
                <a:pPr>
                  <a:defRPr lang="en-US" sz="900" b="0"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Sheet5!$C$34:$C$35</c:f>
              <c:strCache>
                <c:ptCount val="2"/>
                <c:pt idx="0">
                  <c:v>Male</c:v>
                </c:pt>
                <c:pt idx="1">
                  <c:v>Female</c:v>
                </c:pt>
              </c:strCache>
            </c:strRef>
          </c:cat>
          <c:val>
            <c:numRef>
              <c:f>Sheet5!$D$34:$D$35</c:f>
              <c:numCache>
                <c:formatCode>0.00%</c:formatCode>
                <c:ptCount val="2"/>
                <c:pt idx="0">
                  <c:v>0.70250000000000001</c:v>
                </c:pt>
                <c:pt idx="1">
                  <c:v>0.29749999999999999</c:v>
                </c:pt>
              </c:numCache>
            </c:numRef>
          </c:val>
          <c:extLst>
            <c:ext xmlns:c16="http://schemas.microsoft.com/office/drawing/2014/chart" uri="{C3380CC4-5D6E-409C-BE32-E72D297353CC}">
              <c16:uniqueId val="{00000004-56C1-468A-B615-FC317F4E302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lang="en-US" sz="9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accent6">
              <a:lumMod val="50000"/>
            </a:schemeClr>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080" b="0" i="0" u="none" strike="noStrike" kern="1200" spc="0" baseline="0">
                <a:solidFill>
                  <a:schemeClr val="bg1">
                    <a:lumMod val="50000"/>
                  </a:schemeClr>
                </a:solidFill>
                <a:latin typeface="+mn-lt"/>
                <a:ea typeface="+mn-ea"/>
                <a:cs typeface="+mn-cs"/>
              </a:defRPr>
            </a:pPr>
            <a:r>
              <a:rPr lang="en-US" b="1" dirty="0">
                <a:solidFill>
                  <a:schemeClr val="accent6">
                    <a:lumMod val="50000"/>
                  </a:schemeClr>
                </a:solidFill>
              </a:rPr>
              <a:t>Upper Middle</a:t>
            </a:r>
          </a:p>
        </c:rich>
      </c:tx>
      <c:overlay val="0"/>
      <c:spPr>
        <a:noFill/>
        <a:ln>
          <a:noFill/>
        </a:ln>
        <a:effectLst/>
      </c:spPr>
      <c:txPr>
        <a:bodyPr rot="0" spcFirstLastPara="1" vertOverflow="ellipsis" vert="horz" wrap="square" anchor="ctr" anchorCtr="1"/>
        <a:lstStyle/>
        <a:p>
          <a:pPr>
            <a:defRPr lang="en-US" sz="1080" b="0" i="0" u="none" strike="noStrike" kern="1200" spc="0" baseline="0">
              <a:solidFill>
                <a:schemeClr val="bg1">
                  <a:lumMod val="50000"/>
                </a:schemeClr>
              </a:solidFill>
              <a:latin typeface="+mn-lt"/>
              <a:ea typeface="+mn-ea"/>
              <a:cs typeface="+mn-cs"/>
            </a:defRPr>
          </a:pPr>
          <a:endParaRPr lang="en-US"/>
        </a:p>
      </c:txPr>
    </c:title>
    <c:autoTitleDeleted val="0"/>
    <c:plotArea>
      <c:layout/>
      <c:doughnutChart>
        <c:varyColors val="1"/>
        <c:ser>
          <c:idx val="0"/>
          <c:order val="0"/>
          <c:tx>
            <c:v>Upper Middle</c:v>
          </c:tx>
          <c:dPt>
            <c:idx val="0"/>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1-799C-4E91-B74E-11F0E372F68D}"/>
              </c:ext>
            </c:extLst>
          </c:dPt>
          <c:dPt>
            <c:idx val="1"/>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3-799C-4E91-B74E-11F0E372F68D}"/>
              </c:ext>
            </c:extLst>
          </c:dPt>
          <c:dLbls>
            <c:dLbl>
              <c:idx val="0"/>
              <c:layout>
                <c:manualLayout>
                  <c:x val="0.17049771908956901"/>
                  <c:y val="8.7537849780914126E-2"/>
                </c:manualLayout>
              </c:layout>
              <c:showLegendKey val="0"/>
              <c:showVal val="1"/>
              <c:showCatName val="0"/>
              <c:showSerName val="0"/>
              <c:showPercent val="0"/>
              <c:showBubbleSize val="0"/>
              <c:extLst>
                <c:ext xmlns:c15="http://schemas.microsoft.com/office/drawing/2012/chart" uri="{CE6537A1-D6FC-4f65-9D91-7224C49458BB}">
                  <c15:layout>
                    <c:manualLayout>
                      <c:w val="0.29257408595770046"/>
                      <c:h val="0.21831939735359984"/>
                    </c:manualLayout>
                  </c15:layout>
                </c:ext>
                <c:ext xmlns:c16="http://schemas.microsoft.com/office/drawing/2014/chart" uri="{C3380CC4-5D6E-409C-BE32-E72D297353CC}">
                  <c16:uniqueId val="{00000001-799C-4E91-B74E-11F0E372F68D}"/>
                </c:ext>
              </c:extLst>
            </c:dLbl>
            <c:dLbl>
              <c:idx val="1"/>
              <c:layout>
                <c:manualLayout>
                  <c:x val="-0.12957826650807247"/>
                  <c:y val="-0.10504507509989314"/>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092970929467646"/>
                      <c:h val="0.2883496771783311"/>
                    </c:manualLayout>
                  </c15:layout>
                </c:ext>
                <c:ext xmlns:c16="http://schemas.microsoft.com/office/drawing/2014/chart" uri="{C3380CC4-5D6E-409C-BE32-E72D297353CC}">
                  <c16:uniqueId val="{00000003-799C-4E91-B74E-11F0E372F68D}"/>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Sheet5!$C$37:$C$38</c:f>
              <c:strCache>
                <c:ptCount val="2"/>
                <c:pt idx="0">
                  <c:v>Male</c:v>
                </c:pt>
                <c:pt idx="1">
                  <c:v>Female</c:v>
                </c:pt>
              </c:strCache>
            </c:strRef>
          </c:cat>
          <c:val>
            <c:numRef>
              <c:f>Sheet5!$D$37:$D$38</c:f>
              <c:numCache>
                <c:formatCode>0.00%</c:formatCode>
                <c:ptCount val="2"/>
                <c:pt idx="0">
                  <c:v>0.5514</c:v>
                </c:pt>
                <c:pt idx="1">
                  <c:v>0.4486</c:v>
                </c:pt>
              </c:numCache>
            </c:numRef>
          </c:val>
          <c:extLst>
            <c:ext xmlns:c16="http://schemas.microsoft.com/office/drawing/2014/chart" uri="{C3380CC4-5D6E-409C-BE32-E72D297353CC}">
              <c16:uniqueId val="{00000004-799C-4E91-B74E-11F0E372F68D}"/>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1587099548732425"/>
          <c:y val="0.79202294644231075"/>
          <c:w val="0.56825800902535151"/>
          <c:h val="0.14467996030225608"/>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080" b="0" i="0" u="none" strike="noStrike" kern="1200" spc="0" baseline="0">
                <a:solidFill>
                  <a:schemeClr val="bg1">
                    <a:lumMod val="50000"/>
                  </a:schemeClr>
                </a:solidFill>
                <a:latin typeface="+mn-lt"/>
                <a:ea typeface="+mn-ea"/>
                <a:cs typeface="+mn-cs"/>
              </a:defRPr>
            </a:pPr>
            <a:r>
              <a:rPr lang="en-GB" b="1" dirty="0">
                <a:solidFill>
                  <a:schemeClr val="accent6">
                    <a:lumMod val="50000"/>
                  </a:schemeClr>
                </a:solidFill>
              </a:rPr>
              <a:t>Lower Middle</a:t>
            </a:r>
          </a:p>
        </c:rich>
      </c:tx>
      <c:layout>
        <c:manualLayout>
          <c:xMode val="edge"/>
          <c:yMode val="edge"/>
          <c:x val="0.20075173004990363"/>
          <c:y val="8.1646397267758547E-2"/>
        </c:manualLayout>
      </c:layout>
      <c:overlay val="0"/>
      <c:spPr>
        <a:noFill/>
        <a:ln>
          <a:noFill/>
        </a:ln>
        <a:effectLst/>
      </c:spPr>
      <c:txPr>
        <a:bodyPr rot="0" spcFirstLastPara="1" vertOverflow="ellipsis" vert="horz" wrap="square" anchor="ctr" anchorCtr="1"/>
        <a:lstStyle/>
        <a:p>
          <a:pPr>
            <a:defRPr lang="en-US" sz="1080" b="0" i="0" u="none" strike="noStrike" kern="1200" spc="0" baseline="0">
              <a:solidFill>
                <a:schemeClr val="bg1">
                  <a:lumMod val="50000"/>
                </a:schemeClr>
              </a:solidFill>
              <a:latin typeface="+mn-lt"/>
              <a:ea typeface="+mn-ea"/>
              <a:cs typeface="+mn-cs"/>
            </a:defRPr>
          </a:pPr>
          <a:endParaRPr lang="en-US"/>
        </a:p>
      </c:txPr>
    </c:title>
    <c:autoTitleDeleted val="0"/>
    <c:plotArea>
      <c:layout/>
      <c:doughnutChart>
        <c:varyColors val="1"/>
        <c:ser>
          <c:idx val="0"/>
          <c:order val="0"/>
          <c:tx>
            <c:v>Lower Middle</c:v>
          </c:tx>
          <c:dPt>
            <c:idx val="0"/>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1-A230-4103-903F-6A1A5BCEBDF5}"/>
              </c:ext>
            </c:extLst>
          </c:dPt>
          <c:dPt>
            <c:idx val="1"/>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3-A230-4103-903F-6A1A5BCEBDF5}"/>
              </c:ext>
            </c:extLst>
          </c:dPt>
          <c:dLbls>
            <c:dLbl>
              <c:idx val="0"/>
              <c:layout>
                <c:manualLayout>
                  <c:x val="0.19367582786922488"/>
                  <c:y val="0.20133705449610251"/>
                </c:manualLayout>
              </c:layout>
              <c:showLegendKey val="0"/>
              <c:showVal val="1"/>
              <c:showCatName val="0"/>
              <c:showSerName val="0"/>
              <c:showPercent val="0"/>
              <c:showBubbleSize val="0"/>
              <c:extLst>
                <c:ext xmlns:c15="http://schemas.microsoft.com/office/drawing/2012/chart" uri="{CE6537A1-D6FC-4f65-9D91-7224C49458BB}">
                  <c15:layout>
                    <c:manualLayout>
                      <c:w val="0.31614700823623126"/>
                      <c:h val="0.21831939735359984"/>
                    </c:manualLayout>
                  </c15:layout>
                </c:ext>
                <c:ext xmlns:c16="http://schemas.microsoft.com/office/drawing/2014/chart" uri="{C3380CC4-5D6E-409C-BE32-E72D297353CC}">
                  <c16:uniqueId val="{00000001-A230-4103-903F-6A1A5BCEBDF5}"/>
                </c:ext>
              </c:extLst>
            </c:dLbl>
            <c:dLbl>
              <c:idx val="1"/>
              <c:layout>
                <c:manualLayout>
                  <c:x val="-0.17089043635519854"/>
                  <c:y val="-0.18382948453991968"/>
                </c:manualLayout>
              </c:layout>
              <c:showLegendKey val="0"/>
              <c:showVal val="1"/>
              <c:showCatName val="0"/>
              <c:showSerName val="0"/>
              <c:showPercent val="0"/>
              <c:showBubbleSize val="0"/>
              <c:extLst>
                <c:ext xmlns:c15="http://schemas.microsoft.com/office/drawing/2012/chart" uri="{CE6537A1-D6FC-4f65-9D91-7224C49458BB}">
                  <c15:layout>
                    <c:manualLayout>
                      <c:w val="0.37311048702129745"/>
                      <c:h val="0.21831939735359984"/>
                    </c:manualLayout>
                  </c15:layout>
                </c:ext>
                <c:ext xmlns:c16="http://schemas.microsoft.com/office/drawing/2014/chart" uri="{C3380CC4-5D6E-409C-BE32-E72D297353CC}">
                  <c16:uniqueId val="{00000003-A230-4103-903F-6A1A5BCEBDF5}"/>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Sheet5!$C$40:$C$41</c:f>
              <c:strCache>
                <c:ptCount val="2"/>
                <c:pt idx="0">
                  <c:v>Male</c:v>
                </c:pt>
                <c:pt idx="1">
                  <c:v>Female</c:v>
                </c:pt>
              </c:strCache>
            </c:strRef>
          </c:cat>
          <c:val>
            <c:numRef>
              <c:f>Sheet5!$D$40:$D$41</c:f>
              <c:numCache>
                <c:formatCode>0.00%</c:formatCode>
                <c:ptCount val="2"/>
                <c:pt idx="0">
                  <c:v>0.45040000000000002</c:v>
                </c:pt>
                <c:pt idx="1">
                  <c:v>0.54959999999999998</c:v>
                </c:pt>
              </c:numCache>
            </c:numRef>
          </c:val>
          <c:extLst>
            <c:ext xmlns:c16="http://schemas.microsoft.com/office/drawing/2014/chart" uri="{C3380CC4-5D6E-409C-BE32-E72D297353CC}">
              <c16:uniqueId val="{00000004-A230-4103-903F-6A1A5BCEBDF5}"/>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4267686315742351"/>
          <c:y val="0.79202294644231075"/>
          <c:w val="0.71464627368515299"/>
          <c:h val="0.14467996030225608"/>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080" b="0" i="0" u="none" strike="noStrike" kern="1200" spc="0" baseline="0">
                <a:solidFill>
                  <a:schemeClr val="bg1">
                    <a:lumMod val="50000"/>
                  </a:schemeClr>
                </a:solidFill>
                <a:latin typeface="+mn-lt"/>
                <a:ea typeface="+mn-ea"/>
                <a:cs typeface="+mn-cs"/>
              </a:defRPr>
            </a:pPr>
            <a:r>
              <a:rPr lang="en-US" b="1" dirty="0">
                <a:solidFill>
                  <a:schemeClr val="accent6">
                    <a:lumMod val="50000"/>
                  </a:schemeClr>
                </a:solidFill>
              </a:rPr>
              <a:t>Lower</a:t>
            </a:r>
          </a:p>
        </c:rich>
      </c:tx>
      <c:layout>
        <c:manualLayout>
          <c:xMode val="edge"/>
          <c:yMode val="edge"/>
          <c:x val="0.36075368425331"/>
          <c:y val="7.3553589773781416E-2"/>
        </c:manualLayout>
      </c:layout>
      <c:overlay val="0"/>
      <c:spPr>
        <a:noFill/>
        <a:ln>
          <a:noFill/>
        </a:ln>
        <a:effectLst/>
      </c:spPr>
      <c:txPr>
        <a:bodyPr rot="0" spcFirstLastPara="1" vertOverflow="ellipsis" vert="horz" wrap="square" anchor="ctr" anchorCtr="1"/>
        <a:lstStyle/>
        <a:p>
          <a:pPr>
            <a:defRPr lang="en-US" sz="1080" b="0" i="0" u="none" strike="noStrike" kern="1200" spc="0" baseline="0">
              <a:solidFill>
                <a:schemeClr val="bg1">
                  <a:lumMod val="50000"/>
                </a:schemeClr>
              </a:solidFill>
              <a:latin typeface="+mn-lt"/>
              <a:ea typeface="+mn-ea"/>
              <a:cs typeface="+mn-cs"/>
            </a:defRPr>
          </a:pPr>
          <a:endParaRPr lang="en-US"/>
        </a:p>
      </c:txPr>
    </c:title>
    <c:autoTitleDeleted val="0"/>
    <c:plotArea>
      <c:layout/>
      <c:doughnutChart>
        <c:varyColors val="1"/>
        <c:ser>
          <c:idx val="0"/>
          <c:order val="0"/>
          <c:tx>
            <c:v>Lower</c:v>
          </c:tx>
          <c:dPt>
            <c:idx val="0"/>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1-FCB1-48D2-81CE-9C3F40D7535A}"/>
              </c:ext>
            </c:extLst>
          </c:dPt>
          <c:dPt>
            <c:idx val="1"/>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3-FCB1-48D2-81CE-9C3F40D7535A}"/>
              </c:ext>
            </c:extLst>
          </c:dPt>
          <c:dLbls>
            <c:dLbl>
              <c:idx val="0"/>
              <c:layout>
                <c:manualLayout>
                  <c:x val="0.22838376339801772"/>
                  <c:y val="0.11301569829805615"/>
                </c:manualLayout>
              </c:layout>
              <c:showLegendKey val="0"/>
              <c:showVal val="1"/>
              <c:showCatName val="0"/>
              <c:showSerName val="0"/>
              <c:showPercent val="0"/>
              <c:showBubbleSize val="0"/>
              <c:extLst>
                <c:ext xmlns:c15="http://schemas.microsoft.com/office/drawing/2012/chart" uri="{CE6537A1-D6FC-4f65-9D91-7224C49458BB}">
                  <c15:layout>
                    <c:manualLayout>
                      <c:w val="0.29447231493131909"/>
                      <c:h val="0.21681627042719387"/>
                    </c:manualLayout>
                  </c15:layout>
                </c:ext>
                <c:ext xmlns:c16="http://schemas.microsoft.com/office/drawing/2014/chart" uri="{C3380CC4-5D6E-409C-BE32-E72D297353CC}">
                  <c16:uniqueId val="{00000001-FCB1-48D2-81CE-9C3F40D7535A}"/>
                </c:ext>
              </c:extLst>
            </c:dLbl>
            <c:dLbl>
              <c:idx val="1"/>
              <c:layout>
                <c:manualLayout>
                  <c:x val="-0.12489737060829102"/>
                  <c:y val="-0.13909624405914606"/>
                </c:manualLayout>
              </c:layout>
              <c:showLegendKey val="0"/>
              <c:showVal val="1"/>
              <c:showCatName val="0"/>
              <c:showSerName val="0"/>
              <c:showPercent val="0"/>
              <c:showBubbleSize val="0"/>
              <c:extLst>
                <c:ext xmlns:c15="http://schemas.microsoft.com/office/drawing/2012/chart" uri="{CE6537A1-D6FC-4f65-9D91-7224C49458BB}">
                  <c15:layout>
                    <c:manualLayout>
                      <c:w val="0.30325081583693031"/>
                      <c:h val="0.21681627042719387"/>
                    </c:manualLayout>
                  </c15:layout>
                </c:ext>
                <c:ext xmlns:c16="http://schemas.microsoft.com/office/drawing/2014/chart" uri="{C3380CC4-5D6E-409C-BE32-E72D297353CC}">
                  <c16:uniqueId val="{00000003-FCB1-48D2-81CE-9C3F40D7535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Sheet5!$C$43:$C$44</c:f>
              <c:strCache>
                <c:ptCount val="2"/>
                <c:pt idx="0">
                  <c:v>Male</c:v>
                </c:pt>
                <c:pt idx="1">
                  <c:v>Female</c:v>
                </c:pt>
              </c:strCache>
            </c:strRef>
          </c:cat>
          <c:val>
            <c:numRef>
              <c:f>Sheet5!$D$43:$D$44</c:f>
              <c:numCache>
                <c:formatCode>0.00%</c:formatCode>
                <c:ptCount val="2"/>
                <c:pt idx="0">
                  <c:v>0.55969999999999998</c:v>
                </c:pt>
                <c:pt idx="1">
                  <c:v>0.44030000000000002</c:v>
                </c:pt>
              </c:numCache>
            </c:numRef>
          </c:val>
          <c:extLst>
            <c:ext xmlns:c16="http://schemas.microsoft.com/office/drawing/2014/chart" uri="{C3380CC4-5D6E-409C-BE32-E72D297353CC}">
              <c16:uniqueId val="{00000004-FCB1-48D2-81CE-9C3F40D7535A}"/>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59404287315872"/>
          <c:y val="0.78411080978538161"/>
          <c:w val="0.66685238938772473"/>
          <c:h val="0.14467996030225608"/>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1080" b="1"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v>Upper</c:v>
          </c:tx>
          <c:dPt>
            <c:idx val="0"/>
            <c:bubble3D val="0"/>
            <c:spPr>
              <a:solidFill>
                <a:schemeClr val="tx2"/>
              </a:solidFill>
              <a:ln w="19050">
                <a:solidFill>
                  <a:schemeClr val="lt1"/>
                </a:solidFill>
              </a:ln>
              <a:effectLst/>
            </c:spPr>
            <c:extLst>
              <c:ext xmlns:c16="http://schemas.microsoft.com/office/drawing/2014/chart" uri="{C3380CC4-5D6E-409C-BE32-E72D297353CC}">
                <c16:uniqueId val="{00000001-39FF-4A53-96BB-815DB8E53A8E}"/>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39FF-4A53-96BB-815DB8E53A8E}"/>
              </c:ext>
            </c:extLst>
          </c:dPt>
          <c:dLbls>
            <c:dLbl>
              <c:idx val="0"/>
              <c:layout>
                <c:manualLayout>
                  <c:x val="0.16744605680075378"/>
                  <c:y val="6.1276494846639808E-2"/>
                </c:manualLayout>
              </c:layout>
              <c:tx>
                <c:rich>
                  <a:bodyPr/>
                  <a:lstStyle/>
                  <a:p>
                    <a:r>
                      <a:rPr lang="en-US" dirty="0"/>
                      <a:t>67.05%</a:t>
                    </a:r>
                  </a:p>
                </c:rich>
              </c:tx>
              <c:showLegendKey val="0"/>
              <c:showVal val="1"/>
              <c:showCatName val="0"/>
              <c:showSerName val="0"/>
              <c:showPercent val="0"/>
              <c:showBubbleSize val="0"/>
              <c:extLst>
                <c:ext xmlns:c15="http://schemas.microsoft.com/office/drawing/2012/chart" uri="{CE6537A1-D6FC-4f65-9D91-7224C49458BB}">
                  <c15:layout>
                    <c:manualLayout>
                      <c:w val="0.31716053678798345"/>
                      <c:h val="0.21831939735359984"/>
                    </c:manualLayout>
                  </c15:layout>
                  <c15:showDataLabelsRange val="0"/>
                </c:ext>
                <c:ext xmlns:c16="http://schemas.microsoft.com/office/drawing/2014/chart" uri="{C3380CC4-5D6E-409C-BE32-E72D297353CC}">
                  <c16:uniqueId val="{00000001-39FF-4A53-96BB-815DB8E53A8E}"/>
                </c:ext>
              </c:extLst>
            </c:dLbl>
            <c:dLbl>
              <c:idx val="1"/>
              <c:layout>
                <c:manualLayout>
                  <c:x val="-0.14352519154350327"/>
                  <c:y val="-0.10504541973709695"/>
                </c:manualLayout>
              </c:layout>
              <c:tx>
                <c:rich>
                  <a:bodyPr/>
                  <a:lstStyle/>
                  <a:p>
                    <a:r>
                      <a:rPr lang="en-US" dirty="0"/>
                      <a:t>32.95%</a:t>
                    </a:r>
                  </a:p>
                </c:rich>
              </c:tx>
              <c:showLegendKey val="0"/>
              <c:showVal val="1"/>
              <c:showCatName val="0"/>
              <c:showSerName val="0"/>
              <c:showPercent val="0"/>
              <c:showBubbleSize val="0"/>
              <c:extLst>
                <c:ext xmlns:c15="http://schemas.microsoft.com/office/drawing/2012/chart" uri="{CE6537A1-D6FC-4f65-9D91-7224C49458BB}">
                  <c15:layout>
                    <c:manualLayout>
                      <c:w val="0.27828913074495132"/>
                      <c:h val="0.21831939735359984"/>
                    </c:manualLayout>
                  </c15:layout>
                  <c15:showDataLabelsRange val="0"/>
                </c:ext>
                <c:ext xmlns:c16="http://schemas.microsoft.com/office/drawing/2014/chart" uri="{C3380CC4-5D6E-409C-BE32-E72D297353CC}">
                  <c16:uniqueId val="{00000003-39FF-4A53-96BB-815DB8E53A8E}"/>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Sheet5!$C$34:$C$35</c:f>
              <c:strCache>
                <c:ptCount val="2"/>
                <c:pt idx="0">
                  <c:v>Male</c:v>
                </c:pt>
                <c:pt idx="1">
                  <c:v>Female</c:v>
                </c:pt>
              </c:strCache>
            </c:strRef>
          </c:cat>
          <c:val>
            <c:numRef>
              <c:f>Sheet5!$D$34:$D$35</c:f>
              <c:numCache>
                <c:formatCode>0.00%</c:formatCode>
                <c:ptCount val="2"/>
                <c:pt idx="0">
                  <c:v>0.70250000000000001</c:v>
                </c:pt>
                <c:pt idx="1">
                  <c:v>0.29749999999999999</c:v>
                </c:pt>
              </c:numCache>
            </c:numRef>
          </c:val>
          <c:extLst>
            <c:ext xmlns:c16="http://schemas.microsoft.com/office/drawing/2014/chart" uri="{C3380CC4-5D6E-409C-BE32-E72D297353CC}">
              <c16:uniqueId val="{00000004-39FF-4A53-96BB-815DB8E53A8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lang="en-US"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1080" b="1"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v>Upper Middle</c:v>
          </c:tx>
          <c:spPr>
            <a:solidFill>
              <a:schemeClr val="tx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F58C-45D6-8877-07676C9CD4C2}"/>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58C-45D6-8877-07676C9CD4C2}"/>
              </c:ext>
            </c:extLst>
          </c:dPt>
          <c:dLbls>
            <c:dLbl>
              <c:idx val="0"/>
              <c:layout>
                <c:manualLayout>
                  <c:x val="0.17049771908956901"/>
                  <c:y val="8.7537849780914126E-2"/>
                </c:manualLayout>
              </c:layout>
              <c:tx>
                <c:rich>
                  <a:bodyPr/>
                  <a:lstStyle/>
                  <a:p>
                    <a:r>
                      <a:rPr lang="en-US" dirty="0"/>
                      <a:t>54.26%</a:t>
                    </a:r>
                  </a:p>
                </c:rich>
              </c:tx>
              <c:showLegendKey val="0"/>
              <c:showVal val="1"/>
              <c:showCatName val="0"/>
              <c:showSerName val="0"/>
              <c:showPercent val="0"/>
              <c:showBubbleSize val="0"/>
              <c:extLst>
                <c:ext xmlns:c15="http://schemas.microsoft.com/office/drawing/2012/chart" uri="{CE6537A1-D6FC-4f65-9D91-7224C49458BB}">
                  <c15:layout>
                    <c:manualLayout>
                      <c:w val="0.29257408595770046"/>
                      <c:h val="0.21831939735359984"/>
                    </c:manualLayout>
                  </c15:layout>
                  <c15:showDataLabelsRange val="0"/>
                </c:ext>
                <c:ext xmlns:c16="http://schemas.microsoft.com/office/drawing/2014/chart" uri="{C3380CC4-5D6E-409C-BE32-E72D297353CC}">
                  <c16:uniqueId val="{00000001-F58C-45D6-8877-07676C9CD4C2}"/>
                </c:ext>
              </c:extLst>
            </c:dLbl>
            <c:dLbl>
              <c:idx val="1"/>
              <c:layout>
                <c:manualLayout>
                  <c:x val="-0.12957826650807247"/>
                  <c:y val="-0.10504507509989314"/>
                </c:manualLayout>
              </c:layout>
              <c:tx>
                <c:rich>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mn-lt"/>
                        <a:ea typeface="+mn-ea"/>
                        <a:cs typeface="+mn-cs"/>
                      </a:defRPr>
                    </a:pPr>
                    <a:r>
                      <a:rPr lang="en-US" dirty="0"/>
                      <a:t>45.74%</a:t>
                    </a:r>
                  </a:p>
                </c:rich>
              </c:tx>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092970929467646"/>
                      <c:h val="0.2883496771783311"/>
                    </c:manualLayout>
                  </c15:layout>
                  <c15:showDataLabelsRange val="0"/>
                </c:ext>
                <c:ext xmlns:c16="http://schemas.microsoft.com/office/drawing/2014/chart" uri="{C3380CC4-5D6E-409C-BE32-E72D297353CC}">
                  <c16:uniqueId val="{00000003-F58C-45D6-8877-07676C9CD4C2}"/>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Sheet5!$C$37:$C$38</c:f>
              <c:strCache>
                <c:ptCount val="2"/>
                <c:pt idx="0">
                  <c:v>Male</c:v>
                </c:pt>
                <c:pt idx="1">
                  <c:v>Female</c:v>
                </c:pt>
              </c:strCache>
            </c:strRef>
          </c:cat>
          <c:val>
            <c:numRef>
              <c:f>Sheet5!$D$37:$D$38</c:f>
              <c:numCache>
                <c:formatCode>0.00%</c:formatCode>
                <c:ptCount val="2"/>
                <c:pt idx="0">
                  <c:v>0.5514</c:v>
                </c:pt>
                <c:pt idx="1">
                  <c:v>0.4486</c:v>
                </c:pt>
              </c:numCache>
            </c:numRef>
          </c:val>
          <c:extLst>
            <c:ext xmlns:c16="http://schemas.microsoft.com/office/drawing/2014/chart" uri="{C3380CC4-5D6E-409C-BE32-E72D297353CC}">
              <c16:uniqueId val="{00000004-F58C-45D6-8877-07676C9CD4C2}"/>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80" b="0" i="0" u="none" strike="noStrike" kern="1200" spc="0" baseline="0">
                <a:solidFill>
                  <a:schemeClr val="tx1"/>
                </a:solidFill>
                <a:latin typeface="+mn-lt"/>
                <a:ea typeface="+mn-ea"/>
                <a:cs typeface="+mn-cs"/>
              </a:defRPr>
            </a:pPr>
            <a:r>
              <a:rPr lang="en-GB" b="1" dirty="0"/>
              <a:t>Lower</a:t>
            </a:r>
          </a:p>
        </c:rich>
      </c:tx>
      <c:layout>
        <c:manualLayout>
          <c:xMode val="edge"/>
          <c:yMode val="edge"/>
          <c:x val="0.34672988958775847"/>
          <c:y val="2.6261440669254621E-2"/>
        </c:manualLayout>
      </c:layout>
      <c:overlay val="0"/>
      <c:spPr>
        <a:noFill/>
        <a:ln>
          <a:noFill/>
        </a:ln>
        <a:effectLst/>
      </c:spPr>
      <c:txPr>
        <a:bodyPr rot="0" spcFirstLastPara="1" vertOverflow="ellipsis" vert="horz" wrap="square" anchor="ctr" anchorCtr="1"/>
        <a:lstStyle/>
        <a:p>
          <a:pPr>
            <a:defRPr lang="en-US" sz="108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v>Lower Middle</c:v>
          </c:tx>
          <c:spPr>
            <a:solidFill>
              <a:schemeClr val="bg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F9E5-47F4-9B97-DB5C5E701745}"/>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9E5-47F4-9B97-DB5C5E701745}"/>
              </c:ext>
            </c:extLst>
          </c:dPt>
          <c:dLbls>
            <c:delete val="1"/>
          </c:dLbls>
          <c:cat>
            <c:strRef>
              <c:f>Sheet5!$C$40:$C$41</c:f>
              <c:strCache>
                <c:ptCount val="2"/>
                <c:pt idx="0">
                  <c:v>Male</c:v>
                </c:pt>
                <c:pt idx="1">
                  <c:v>Female</c:v>
                </c:pt>
              </c:strCache>
            </c:strRef>
          </c:cat>
          <c:val>
            <c:numRef>
              <c:f>Sheet5!$D$40:$D$41</c:f>
              <c:numCache>
                <c:formatCode>0.00%</c:formatCode>
                <c:ptCount val="2"/>
                <c:pt idx="0">
                  <c:v>0.45040000000000002</c:v>
                </c:pt>
                <c:pt idx="1">
                  <c:v>0.54959999999999998</c:v>
                </c:pt>
              </c:numCache>
            </c:numRef>
          </c:val>
          <c:extLst>
            <c:ext xmlns:c16="http://schemas.microsoft.com/office/drawing/2014/chart" uri="{C3380CC4-5D6E-409C-BE32-E72D297353CC}">
              <c16:uniqueId val="{00000004-F9E5-47F4-9B97-DB5C5E701745}"/>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080" b="1" dirty="0">
                <a:solidFill>
                  <a:schemeClr val="tx1"/>
                </a:solidFill>
              </a:rPr>
              <a:t>Lower</a:t>
            </a:r>
            <a:r>
              <a:rPr lang="en-GB" sz="1080" b="1" baseline="0" dirty="0">
                <a:solidFill>
                  <a:schemeClr val="tx1"/>
                </a:solidFill>
              </a:rPr>
              <a:t> Middle</a:t>
            </a:r>
            <a:endParaRPr lang="en-GB" sz="1080" b="1" dirty="0">
              <a:solidFill>
                <a:schemeClr val="tx1"/>
              </a:solidFill>
            </a:endParaRPr>
          </a:p>
        </c:rich>
      </c:tx>
      <c:layout>
        <c:manualLayout>
          <c:xMode val="edge"/>
          <c:yMode val="edge"/>
          <c:x val="0.217532111966527"/>
          <c:y val="4.126195297047073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doughnutChart>
        <c:varyColors val="1"/>
        <c:ser>
          <c:idx val="0"/>
          <c:order val="0"/>
          <c:spPr>
            <a:solidFill>
              <a:srgbClr val="00FF00"/>
            </a:solidFill>
          </c:spPr>
          <c:dPt>
            <c:idx val="0"/>
            <c:bubble3D val="0"/>
            <c:spPr>
              <a:solidFill>
                <a:srgbClr val="3366CC"/>
              </a:solidFill>
              <a:ln w="19050">
                <a:solidFill>
                  <a:schemeClr val="lt1"/>
                </a:solidFill>
              </a:ln>
              <a:effectLst/>
            </c:spPr>
            <c:extLst>
              <c:ext xmlns:c16="http://schemas.microsoft.com/office/drawing/2014/chart" uri="{C3380CC4-5D6E-409C-BE32-E72D297353CC}">
                <c16:uniqueId val="{00000001-D393-4A25-BB16-C97B14C8C7C4}"/>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393-4A25-BB16-C97B14C8C7C4}"/>
              </c:ext>
            </c:extLst>
          </c:dPt>
          <c:cat>
            <c:strRef>
              <c:f>Sheet1!$A$2:$A$3</c:f>
              <c:strCache>
                <c:ptCount val="2"/>
                <c:pt idx="0">
                  <c:v>Male </c:v>
                </c:pt>
                <c:pt idx="1">
                  <c:v>Female</c:v>
                </c:pt>
              </c:strCache>
            </c:strRef>
          </c:cat>
          <c:val>
            <c:numRef>
              <c:f>Sheet1!$B$2:$B$3</c:f>
              <c:numCache>
                <c:formatCode>General</c:formatCode>
                <c:ptCount val="2"/>
                <c:pt idx="0">
                  <c:v>50.39</c:v>
                </c:pt>
                <c:pt idx="1">
                  <c:v>49.61</c:v>
                </c:pt>
              </c:numCache>
            </c:numRef>
          </c:val>
          <c:extLst>
            <c:ext xmlns:c16="http://schemas.microsoft.com/office/drawing/2014/chart" uri="{C3380CC4-5D6E-409C-BE32-E72D297353CC}">
              <c16:uniqueId val="{00000004-D393-4A25-BB16-C97B14C8C7C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0.40308</cdr:x>
      <cdr:y>0.40019</cdr:y>
    </cdr:from>
    <cdr:to>
      <cdr:x>0.59692</cdr:x>
      <cdr:y>0.5998</cdr:y>
    </cdr:to>
    <cdr:pic>
      <cdr:nvPicPr>
        <cdr:cNvPr id="2" name="Graphic 13" descr="Female with solid fill">
          <a:extLst xmlns:a="http://schemas.openxmlformats.org/drawingml/2006/main">
            <a:ext uri="{FF2B5EF4-FFF2-40B4-BE49-F238E27FC236}">
              <a16:creationId xmlns:a16="http://schemas.microsoft.com/office/drawing/2014/main" id="{62A66A01-6BE9-DF4E-2F1C-80D48EDB1AB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666293" y="642364"/>
          <a:ext cx="320400" cy="320400"/>
        </a:xfrm>
        <a:prstGeom xmlns:a="http://schemas.openxmlformats.org/drawingml/2006/main" prst="rect">
          <a:avLst/>
        </a:prstGeom>
      </cdr:spPr>
    </cdr:pic>
  </cdr:relSizeAnchor>
  <cdr:relSizeAnchor xmlns:cdr="http://schemas.openxmlformats.org/drawingml/2006/chartDrawing">
    <cdr:from>
      <cdr:x>0.00631</cdr:x>
      <cdr:y>0.19886</cdr:y>
    </cdr:from>
    <cdr:to>
      <cdr:x>0.34106</cdr:x>
      <cdr:y>0.38026</cdr:y>
    </cdr:to>
    <cdr:sp macro="" textlink="">
      <cdr:nvSpPr>
        <cdr:cNvPr id="5" name="TextBox 9">
          <a:extLst xmlns:a="http://schemas.openxmlformats.org/drawingml/2006/main">
            <a:ext uri="{FF2B5EF4-FFF2-40B4-BE49-F238E27FC236}">
              <a16:creationId xmlns:a16="http://schemas.microsoft.com/office/drawing/2014/main" id="{D1032467-7005-58EB-F045-11EA5FA9EF76}"/>
            </a:ext>
          </a:extLst>
        </cdr:cNvPr>
        <cdr:cNvSpPr txBox="1"/>
      </cdr:nvSpPr>
      <cdr:spPr>
        <a:xfrm xmlns:a="http://schemas.openxmlformats.org/drawingml/2006/main">
          <a:off x="10818" y="301771"/>
          <a:ext cx="574196" cy="2752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PT"/>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xmlns:a="http://schemas.openxmlformats.org/drawingml/2006/main">
          <a:pPr algn="ctr">
            <a:lnSpc>
              <a:spcPct val="150000"/>
            </a:lnSpc>
          </a:pPr>
          <a:r>
            <a:rPr lang="en-GB" sz="900" dirty="0"/>
            <a:t>54.65%</a:t>
          </a:r>
        </a:p>
      </cdr:txBody>
    </cdr:sp>
  </cdr:relSizeAnchor>
  <cdr:relSizeAnchor xmlns:cdr="http://schemas.openxmlformats.org/drawingml/2006/chartDrawing">
    <cdr:from>
      <cdr:x>0.6618</cdr:x>
      <cdr:y>0.5628</cdr:y>
    </cdr:from>
    <cdr:to>
      <cdr:x>0.99375</cdr:x>
      <cdr:y>0.7442</cdr:y>
    </cdr:to>
    <cdr:sp macro="" textlink="">
      <cdr:nvSpPr>
        <cdr:cNvPr id="6" name="TextBox 10">
          <a:extLst xmlns:a="http://schemas.openxmlformats.org/drawingml/2006/main">
            <a:ext uri="{FF2B5EF4-FFF2-40B4-BE49-F238E27FC236}">
              <a16:creationId xmlns:a16="http://schemas.microsoft.com/office/drawing/2014/main" id="{D26151B8-7F70-5C63-5A30-9239BEC3AB96}"/>
            </a:ext>
          </a:extLst>
        </cdr:cNvPr>
        <cdr:cNvSpPr txBox="1"/>
      </cdr:nvSpPr>
      <cdr:spPr>
        <a:xfrm xmlns:a="http://schemas.openxmlformats.org/drawingml/2006/main">
          <a:off x="1135162" y="854040"/>
          <a:ext cx="569387" cy="2752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PT"/>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xmlns:a="http://schemas.openxmlformats.org/drawingml/2006/main">
          <a:pPr algn="ctr">
            <a:lnSpc>
              <a:spcPct val="150000"/>
            </a:lnSpc>
          </a:pPr>
          <a:r>
            <a:rPr lang="en-GB" sz="900" dirty="0"/>
            <a:t>45.35%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39EAB0-253A-4E03-ADF0-A1FFD7F8C847}"/>
              </a:ext>
            </a:extLst>
          </p:cNvPr>
          <p:cNvSpPr>
            <a:spLocks noGrp="1"/>
          </p:cNvSpPr>
          <p:nvPr>
            <p:ph type="hdr" sz="quarter"/>
          </p:nvPr>
        </p:nvSpPr>
        <p:spPr>
          <a:xfrm>
            <a:off x="2" y="2"/>
            <a:ext cx="2946347" cy="495505"/>
          </a:xfrm>
          <a:prstGeom prst="rect">
            <a:avLst/>
          </a:prstGeom>
        </p:spPr>
        <p:txBody>
          <a:bodyPr vert="horz" lIns="90119" tIns="45059" rIns="90119" bIns="45059"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6196C489-5755-40FD-90E7-B4B45204AAF8}"/>
              </a:ext>
            </a:extLst>
          </p:cNvPr>
          <p:cNvSpPr>
            <a:spLocks noGrp="1"/>
          </p:cNvSpPr>
          <p:nvPr>
            <p:ph type="dt" sz="quarter" idx="1"/>
          </p:nvPr>
        </p:nvSpPr>
        <p:spPr>
          <a:xfrm>
            <a:off x="3851343" y="2"/>
            <a:ext cx="2946347" cy="495505"/>
          </a:xfrm>
          <a:prstGeom prst="rect">
            <a:avLst/>
          </a:prstGeom>
        </p:spPr>
        <p:txBody>
          <a:bodyPr vert="horz" lIns="90119" tIns="45059" rIns="90119" bIns="45059" rtlCol="0"/>
          <a:lstStyle>
            <a:lvl1pPr algn="r">
              <a:defRPr sz="1200"/>
            </a:lvl1pPr>
          </a:lstStyle>
          <a:p>
            <a:fld id="{2382FC0A-44A7-4B51-8C19-53B411D1972E}" type="datetimeFigureOut">
              <a:rPr lang="en-GB" smtClean="0">
                <a:latin typeface="Arial" panose="020B0604020202020204" pitchFamily="34" charset="0"/>
              </a:rPr>
              <a:t>27/03/2026</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CA24EDF0-D2D3-40EB-8067-E601ED7907DB}"/>
              </a:ext>
            </a:extLst>
          </p:cNvPr>
          <p:cNvSpPr>
            <a:spLocks noGrp="1"/>
          </p:cNvSpPr>
          <p:nvPr>
            <p:ph type="ftr" sz="quarter" idx="2"/>
          </p:nvPr>
        </p:nvSpPr>
        <p:spPr>
          <a:xfrm>
            <a:off x="2" y="9380334"/>
            <a:ext cx="2946347" cy="495505"/>
          </a:xfrm>
          <a:prstGeom prst="rect">
            <a:avLst/>
          </a:prstGeom>
        </p:spPr>
        <p:txBody>
          <a:bodyPr vert="horz" lIns="90119" tIns="45059" rIns="90119" bIns="45059"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98E5CE57-9A46-4842-A5D2-87F4433FBC0B}"/>
              </a:ext>
            </a:extLst>
          </p:cNvPr>
          <p:cNvSpPr>
            <a:spLocks noGrp="1"/>
          </p:cNvSpPr>
          <p:nvPr>
            <p:ph type="sldNum" sz="quarter" idx="3"/>
          </p:nvPr>
        </p:nvSpPr>
        <p:spPr>
          <a:xfrm>
            <a:off x="3851343" y="9380334"/>
            <a:ext cx="2946347" cy="495505"/>
          </a:xfrm>
          <a:prstGeom prst="rect">
            <a:avLst/>
          </a:prstGeom>
        </p:spPr>
        <p:txBody>
          <a:bodyPr vert="horz" lIns="90119" tIns="45059" rIns="90119" bIns="45059" rtlCol="0" anchor="b"/>
          <a:lstStyle>
            <a:lvl1pPr algn="r">
              <a:defRPr sz="1200"/>
            </a:lvl1pPr>
          </a:lstStyle>
          <a:p>
            <a:fld id="{B8570FC5-3E77-4EAE-8335-3331AF7B77A8}"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2224906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2" y="2"/>
            <a:ext cx="2946347" cy="495505"/>
          </a:xfrm>
          <a:prstGeom prst="rect">
            <a:avLst/>
          </a:prstGeom>
        </p:spPr>
        <p:txBody>
          <a:bodyPr vert="horz" lIns="90119" tIns="45059" rIns="90119" bIns="45059" rtlCol="0"/>
          <a:lstStyle>
            <a:lvl1pPr algn="l">
              <a:defRPr sz="1200" b="0" i="0">
                <a:latin typeface="Arial" panose="020B0604020202020204" pitchFamily="34" charset="0"/>
              </a:defRPr>
            </a:lvl1pPr>
          </a:lstStyle>
          <a:p>
            <a:endParaRPr lang="pt-PT" dirty="0"/>
          </a:p>
        </p:txBody>
      </p:sp>
      <p:sp>
        <p:nvSpPr>
          <p:cNvPr id="3" name="Marcador de Posição da Data 2"/>
          <p:cNvSpPr>
            <a:spLocks noGrp="1"/>
          </p:cNvSpPr>
          <p:nvPr>
            <p:ph type="dt" idx="1"/>
          </p:nvPr>
        </p:nvSpPr>
        <p:spPr>
          <a:xfrm>
            <a:off x="3851343" y="2"/>
            <a:ext cx="2946347" cy="495505"/>
          </a:xfrm>
          <a:prstGeom prst="rect">
            <a:avLst/>
          </a:prstGeom>
        </p:spPr>
        <p:txBody>
          <a:bodyPr vert="horz" lIns="90119" tIns="45059" rIns="90119" bIns="45059" rtlCol="0"/>
          <a:lstStyle>
            <a:lvl1pPr algn="r">
              <a:defRPr sz="1200" b="0" i="0">
                <a:latin typeface="Arial" panose="020B0604020202020204" pitchFamily="34" charset="0"/>
              </a:defRPr>
            </a:lvl1pPr>
          </a:lstStyle>
          <a:p>
            <a:fld id="{40039193-DA8C-734C-A214-170E54CB21D8}" type="datetimeFigureOut">
              <a:rPr lang="pt-PT" smtClean="0"/>
              <a:pPr/>
              <a:t>27/03/2026</a:t>
            </a:fld>
            <a:endParaRPr lang="pt-PT" dirty="0"/>
          </a:p>
        </p:txBody>
      </p:sp>
      <p:sp>
        <p:nvSpPr>
          <p:cNvPr id="4" name="Marcador de Posição da Imagem do Diapositivo 3"/>
          <p:cNvSpPr>
            <a:spLocks noGrp="1" noRot="1" noChangeAspect="1"/>
          </p:cNvSpPr>
          <p:nvPr>
            <p:ph type="sldImg" idx="2"/>
          </p:nvPr>
        </p:nvSpPr>
        <p:spPr>
          <a:xfrm>
            <a:off x="436563" y="1235075"/>
            <a:ext cx="5926137" cy="3333750"/>
          </a:xfrm>
          <a:prstGeom prst="rect">
            <a:avLst/>
          </a:prstGeom>
          <a:noFill/>
          <a:ln w="12700">
            <a:solidFill>
              <a:prstClr val="black"/>
            </a:solidFill>
          </a:ln>
        </p:spPr>
        <p:txBody>
          <a:bodyPr vert="horz" lIns="90119" tIns="45059" rIns="90119" bIns="45059" rtlCol="0" anchor="ctr"/>
          <a:lstStyle/>
          <a:p>
            <a:endParaRPr lang="pt-PT" dirty="0"/>
          </a:p>
        </p:txBody>
      </p:sp>
      <p:sp>
        <p:nvSpPr>
          <p:cNvPr id="5" name="Marcador de Posição de Notas 4"/>
          <p:cNvSpPr>
            <a:spLocks noGrp="1"/>
          </p:cNvSpPr>
          <p:nvPr>
            <p:ph type="body" sz="quarter" idx="3"/>
          </p:nvPr>
        </p:nvSpPr>
        <p:spPr>
          <a:xfrm>
            <a:off x="679927" y="4752748"/>
            <a:ext cx="5439410" cy="3888611"/>
          </a:xfrm>
          <a:prstGeom prst="rect">
            <a:avLst/>
          </a:prstGeom>
        </p:spPr>
        <p:txBody>
          <a:bodyPr vert="horz" lIns="90119" tIns="45059" rIns="90119" bIns="45059" rtlCol="0"/>
          <a:lstStyle/>
          <a:p>
            <a:pPr lvl="0"/>
            <a:r>
              <a:rPr lang="pt-PT" dirty="0"/>
              <a:t>Clique para 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6" name="Marcador de Posição do Rodapé 5"/>
          <p:cNvSpPr>
            <a:spLocks noGrp="1"/>
          </p:cNvSpPr>
          <p:nvPr>
            <p:ph type="ftr" sz="quarter" idx="4"/>
          </p:nvPr>
        </p:nvSpPr>
        <p:spPr>
          <a:xfrm>
            <a:off x="2" y="9380334"/>
            <a:ext cx="2946347" cy="495505"/>
          </a:xfrm>
          <a:prstGeom prst="rect">
            <a:avLst/>
          </a:prstGeom>
        </p:spPr>
        <p:txBody>
          <a:bodyPr vert="horz" lIns="90119" tIns="45059" rIns="90119" bIns="45059" rtlCol="0" anchor="b"/>
          <a:lstStyle>
            <a:lvl1pPr algn="l">
              <a:defRPr sz="1200" b="0" i="0">
                <a:latin typeface="Arial" panose="020B0604020202020204" pitchFamily="34" charset="0"/>
              </a:defRPr>
            </a:lvl1pPr>
          </a:lstStyle>
          <a:p>
            <a:endParaRPr lang="pt-PT" dirty="0"/>
          </a:p>
        </p:txBody>
      </p:sp>
      <p:sp>
        <p:nvSpPr>
          <p:cNvPr id="7" name="Marcador de Posição do Número do Diapositivo 6"/>
          <p:cNvSpPr>
            <a:spLocks noGrp="1"/>
          </p:cNvSpPr>
          <p:nvPr>
            <p:ph type="sldNum" sz="quarter" idx="5"/>
          </p:nvPr>
        </p:nvSpPr>
        <p:spPr>
          <a:xfrm>
            <a:off x="3851343" y="9380334"/>
            <a:ext cx="2946347" cy="495505"/>
          </a:xfrm>
          <a:prstGeom prst="rect">
            <a:avLst/>
          </a:prstGeom>
        </p:spPr>
        <p:txBody>
          <a:bodyPr vert="horz" lIns="90119" tIns="45059" rIns="90119" bIns="45059" rtlCol="0" anchor="b"/>
          <a:lstStyle>
            <a:lvl1pPr algn="r">
              <a:defRPr sz="1200" b="0" i="0">
                <a:latin typeface="Arial" panose="020B0604020202020204" pitchFamily="34" charset="0"/>
              </a:defRPr>
            </a:lvl1pPr>
          </a:lstStyle>
          <a:p>
            <a:fld id="{35216727-C2CA-B843-8FDE-BB4679951C4F}" type="slidenum">
              <a:rPr lang="pt-PT" smtClean="0"/>
              <a:pPr/>
              <a:t>‹#›</a:t>
            </a:fld>
            <a:endParaRPr lang="pt-PT" dirty="0"/>
          </a:p>
        </p:txBody>
      </p:sp>
    </p:spTree>
    <p:extLst>
      <p:ext uri="{BB962C8B-B14F-4D97-AF65-F5344CB8AC3E}">
        <p14:creationId xmlns:p14="http://schemas.microsoft.com/office/powerpoint/2010/main" val="1105561119"/>
      </p:ext>
    </p:extLst>
  </p:cSld>
  <p:clrMap bg1="lt1" tx1="dk1" bg2="lt2" tx2="dk2" accent1="accent1" accent2="accent2" accent3="accent3" accent4="accent4" accent5="accent5" accent6="accent6" hlink="hlink" folHlink="folHlink"/>
  <p:hf hdr="0" ftr="0" dt="0"/>
  <p:notesStyle>
    <a:lvl1pPr marL="0" algn="l" defTabSz="914355" rtl="0" eaLnBrk="1" latinLnBrk="0" hangingPunct="1">
      <a:defRPr sz="1200" b="0" i="0" kern="1200">
        <a:solidFill>
          <a:schemeClr val="tx1"/>
        </a:solidFill>
        <a:latin typeface="Arial" panose="020B0604020202020204" pitchFamily="34" charset="0"/>
        <a:ea typeface="+mn-ea"/>
        <a:cs typeface="+mn-cs"/>
      </a:defRPr>
    </a:lvl1pPr>
    <a:lvl2pPr marL="457177" algn="l" defTabSz="914355" rtl="0" eaLnBrk="1" latinLnBrk="0" hangingPunct="1">
      <a:defRPr sz="1200" b="0" i="0" kern="1200">
        <a:solidFill>
          <a:schemeClr val="tx1"/>
        </a:solidFill>
        <a:latin typeface="Arial" panose="020B0604020202020204" pitchFamily="34" charset="0"/>
        <a:ea typeface="+mn-ea"/>
        <a:cs typeface="+mn-cs"/>
      </a:defRPr>
    </a:lvl2pPr>
    <a:lvl3pPr marL="914355" algn="l" defTabSz="914355" rtl="0" eaLnBrk="1" latinLnBrk="0" hangingPunct="1">
      <a:defRPr sz="1200" b="0" i="0" kern="1200">
        <a:solidFill>
          <a:schemeClr val="tx1"/>
        </a:solidFill>
        <a:latin typeface="Arial" panose="020B0604020202020204" pitchFamily="34" charset="0"/>
        <a:ea typeface="+mn-ea"/>
        <a:cs typeface="+mn-cs"/>
      </a:defRPr>
    </a:lvl3pPr>
    <a:lvl4pPr marL="1371532" algn="l" defTabSz="914355" rtl="0" eaLnBrk="1" latinLnBrk="0" hangingPunct="1">
      <a:defRPr sz="1200" b="0" i="0" kern="1200">
        <a:solidFill>
          <a:schemeClr val="tx1"/>
        </a:solidFill>
        <a:latin typeface="Arial" panose="020B0604020202020204" pitchFamily="34" charset="0"/>
        <a:ea typeface="+mn-ea"/>
        <a:cs typeface="+mn-cs"/>
      </a:defRPr>
    </a:lvl4pPr>
    <a:lvl5pPr marL="1828709" algn="l" defTabSz="914355" rtl="0" eaLnBrk="1" latinLnBrk="0" hangingPunct="1">
      <a:defRPr sz="1200" b="0" i="0" kern="1200">
        <a:solidFill>
          <a:schemeClr val="tx1"/>
        </a:solidFill>
        <a:latin typeface="Arial" panose="020B0604020202020204" pitchFamily="34" charset="0"/>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44AD-CD27-D47C-8983-08EEF486B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D1395-CB91-AFB9-B6B7-4B8DB6E271F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E250D59-CBA7-4FDA-F2ED-61B4C13252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2EAB53-1585-9412-BF83-4FCD20B7D4DC}"/>
              </a:ext>
            </a:extLst>
          </p:cNvPr>
          <p:cNvSpPr>
            <a:spLocks noGrp="1"/>
          </p:cNvSpPr>
          <p:nvPr>
            <p:ph type="sldNum" sz="quarter" idx="5"/>
          </p:nvPr>
        </p:nvSpPr>
        <p:spPr/>
        <p:txBody>
          <a:bodyPr/>
          <a:lstStyle/>
          <a:p>
            <a:pPr marL="0" marR="0" lvl="0" indent="0" algn="r" defTabSz="1828595" rtl="0" eaLnBrk="1" fontAlgn="auto" latinLnBrk="0" hangingPunct="1">
              <a:lnSpc>
                <a:spcPct val="100000"/>
              </a:lnSpc>
              <a:spcBef>
                <a:spcPts val="0"/>
              </a:spcBef>
              <a:spcAft>
                <a:spcPts val="0"/>
              </a:spcAft>
              <a:buClrTx/>
              <a:buSzTx/>
              <a:buFontTx/>
              <a:buNone/>
              <a:tabLst/>
              <a:defRPr/>
            </a:pPr>
            <a:fld id="{35216727-C2CA-B843-8FDE-BB4679951C4F}" type="slidenum">
              <a:rPr kumimoji="0" lang="pt-PT" sz="12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1828595" rtl="0" eaLnBrk="1" fontAlgn="auto" latinLnBrk="0" hangingPunct="1">
                <a:lnSpc>
                  <a:spcPct val="100000"/>
                </a:lnSpc>
                <a:spcBef>
                  <a:spcPts val="0"/>
                </a:spcBef>
                <a:spcAft>
                  <a:spcPts val="0"/>
                </a:spcAft>
                <a:buClrTx/>
                <a:buSzTx/>
                <a:buFontTx/>
                <a:buNone/>
                <a:tabLst/>
                <a:defRPr/>
              </a:pPr>
              <a:t>2</a:t>
            </a:fld>
            <a:endParaRPr kumimoji="0" lang="pt-PT" sz="1200" b="0"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03861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16727-C2CA-B843-8FDE-BB4679951C4F}" type="slidenum">
              <a:rPr lang="pt-PT" smtClean="0"/>
              <a:pPr/>
              <a:t>5</a:t>
            </a:fld>
            <a:endParaRPr lang="pt-PT" dirty="0"/>
          </a:p>
        </p:txBody>
      </p:sp>
    </p:spTree>
    <p:extLst>
      <p:ext uri="{BB962C8B-B14F-4D97-AF65-F5344CB8AC3E}">
        <p14:creationId xmlns:p14="http://schemas.microsoft.com/office/powerpoint/2010/main" val="210103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16727-C2CA-B843-8FDE-BB4679951C4F}" type="slidenum">
              <a:rPr lang="pt-PT" smtClean="0"/>
              <a:pPr/>
              <a:t>9</a:t>
            </a:fld>
            <a:endParaRPr lang="pt-PT" dirty="0"/>
          </a:p>
        </p:txBody>
      </p:sp>
    </p:spTree>
    <p:extLst>
      <p:ext uri="{BB962C8B-B14F-4D97-AF65-F5344CB8AC3E}">
        <p14:creationId xmlns:p14="http://schemas.microsoft.com/office/powerpoint/2010/main" val="181912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16727-C2CA-B843-8FDE-BB4679951C4F}" type="slidenum">
              <a:rPr lang="pt-PT" smtClean="0"/>
              <a:pPr/>
              <a:t>10</a:t>
            </a:fld>
            <a:endParaRPr lang="pt-PT" dirty="0"/>
          </a:p>
        </p:txBody>
      </p:sp>
    </p:spTree>
    <p:extLst>
      <p:ext uri="{BB962C8B-B14F-4D97-AF65-F5344CB8AC3E}">
        <p14:creationId xmlns:p14="http://schemas.microsoft.com/office/powerpoint/2010/main" val="387249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ABDB5-EE90-CF16-DCB1-2CFB2834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DD58A-D27B-6DBC-D056-8F75B5EA1DD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80D7DC7-52CA-6BF8-71C0-51A640D94E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012652-FB15-CCE6-2BE7-0FD5A19F4188}"/>
              </a:ext>
            </a:extLst>
          </p:cNvPr>
          <p:cNvSpPr>
            <a:spLocks noGrp="1"/>
          </p:cNvSpPr>
          <p:nvPr>
            <p:ph type="sldNum" sz="quarter" idx="5"/>
          </p:nvPr>
        </p:nvSpPr>
        <p:spPr/>
        <p:txBody>
          <a:bodyPr/>
          <a:lstStyle/>
          <a:p>
            <a:pPr marL="0" marR="0" lvl="0" indent="0" algn="r" defTabSz="1828595" rtl="0" eaLnBrk="1" fontAlgn="auto" latinLnBrk="0" hangingPunct="1">
              <a:lnSpc>
                <a:spcPct val="100000"/>
              </a:lnSpc>
              <a:spcBef>
                <a:spcPts val="0"/>
              </a:spcBef>
              <a:spcAft>
                <a:spcPts val="0"/>
              </a:spcAft>
              <a:buClrTx/>
              <a:buSzTx/>
              <a:buFontTx/>
              <a:buNone/>
              <a:tabLst/>
              <a:defRPr/>
            </a:pPr>
            <a:fld id="{35216727-C2CA-B843-8FDE-BB4679951C4F}" type="slidenum">
              <a:rPr kumimoji="0" lang="pt-PT" sz="12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1828595" rtl="0" eaLnBrk="1" fontAlgn="auto" latinLnBrk="0" hangingPunct="1">
                <a:lnSpc>
                  <a:spcPct val="100000"/>
                </a:lnSpc>
                <a:spcBef>
                  <a:spcPts val="0"/>
                </a:spcBef>
                <a:spcAft>
                  <a:spcPts val="0"/>
                </a:spcAft>
                <a:buClrTx/>
                <a:buSzTx/>
                <a:buFontTx/>
                <a:buNone/>
                <a:tabLst/>
                <a:defRPr/>
              </a:pPr>
              <a:t>11</a:t>
            </a:fld>
            <a:endParaRPr kumimoji="0" lang="pt-PT" sz="1200" b="0"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137722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Break">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6B57EAB-D92B-F892-20A7-7854646DD9AC}"/>
              </a:ext>
            </a:extLst>
          </p:cNvPr>
          <p:cNvSpPr>
            <a:spLocks noGrp="1"/>
          </p:cNvSpPr>
          <p:nvPr>
            <p:ph type="body" sz="quarter" idx="10" hasCustomPrompt="1"/>
          </p:nvPr>
        </p:nvSpPr>
        <p:spPr>
          <a:xfrm>
            <a:off x="457231" y="1688306"/>
            <a:ext cx="5343873" cy="1766888"/>
          </a:xfrm>
          <a:prstGeom prst="rect">
            <a:avLst/>
          </a:prstGeom>
        </p:spPr>
        <p:txBody>
          <a:bodyPr lIns="90000" anchor="ctr" anchorCtr="0"/>
          <a:lstStyle>
            <a:lvl1pPr marL="0" indent="0">
              <a:lnSpc>
                <a:spcPts val="3938"/>
              </a:lnSpc>
              <a:buNone/>
              <a:defRPr sz="3375" b="1" i="0">
                <a:solidFill>
                  <a:schemeClr val="tx1"/>
                </a:solidFill>
                <a:latin typeface="Arial" panose="020B0604020202020204" pitchFamily="34" charset="0"/>
                <a:cs typeface="Arial" panose="020B0604020202020204" pitchFamily="34" charset="0"/>
              </a:defRPr>
            </a:lvl1pPr>
            <a:lvl2pPr marL="257162" indent="0">
              <a:lnSpc>
                <a:spcPts val="3544"/>
              </a:lnSpc>
              <a:buNone/>
              <a:defRPr sz="3656" b="1" i="0">
                <a:latin typeface="Montserrat" pitchFamily="2" charset="77"/>
              </a:defRPr>
            </a:lvl2pPr>
            <a:lvl3pPr marL="514325" indent="0">
              <a:lnSpc>
                <a:spcPts val="3544"/>
              </a:lnSpc>
              <a:buNone/>
              <a:defRPr sz="3656" b="1" i="0">
                <a:latin typeface="Montserrat" pitchFamily="2" charset="77"/>
              </a:defRPr>
            </a:lvl3pPr>
            <a:lvl4pPr marL="771487" indent="0">
              <a:lnSpc>
                <a:spcPts val="3544"/>
              </a:lnSpc>
              <a:buNone/>
              <a:defRPr sz="3656" b="1" i="0">
                <a:latin typeface="Montserrat" pitchFamily="2" charset="77"/>
              </a:defRPr>
            </a:lvl4pPr>
            <a:lvl5pPr marL="1028649" indent="0">
              <a:lnSpc>
                <a:spcPts val="3544"/>
              </a:lnSpc>
              <a:buNone/>
              <a:defRPr sz="3656" b="1" i="0">
                <a:latin typeface="Montserrat" pitchFamily="2" charset="77"/>
              </a:defRPr>
            </a:lvl5pPr>
          </a:lstStyle>
          <a:p>
            <a:pPr lvl="0"/>
            <a:r>
              <a:rPr lang="en-GB" dirty="0"/>
              <a:t>Click to add text</a:t>
            </a:r>
          </a:p>
        </p:txBody>
      </p:sp>
      <p:pic>
        <p:nvPicPr>
          <p:cNvPr id="2" name="Picture 1">
            <a:extLst>
              <a:ext uri="{FF2B5EF4-FFF2-40B4-BE49-F238E27FC236}">
                <a16:creationId xmlns:a16="http://schemas.microsoft.com/office/drawing/2014/main" id="{79290AA4-B120-4B59-0C50-3EFE1F8158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231" y="444584"/>
            <a:ext cx="2298619" cy="633950"/>
          </a:xfrm>
          <a:prstGeom prst="rect">
            <a:avLst/>
          </a:prstGeom>
        </p:spPr>
      </p:pic>
      <p:sp>
        <p:nvSpPr>
          <p:cNvPr id="6" name="Text Placeholder 5">
            <a:extLst>
              <a:ext uri="{FF2B5EF4-FFF2-40B4-BE49-F238E27FC236}">
                <a16:creationId xmlns:a16="http://schemas.microsoft.com/office/drawing/2014/main" id="{0B8BF5B4-2B60-EA24-B139-B004DF9E0CBE}"/>
              </a:ext>
            </a:extLst>
          </p:cNvPr>
          <p:cNvSpPr>
            <a:spLocks noGrp="1"/>
          </p:cNvSpPr>
          <p:nvPr>
            <p:ph type="body" sz="quarter" idx="11" hasCustomPrompt="1"/>
          </p:nvPr>
        </p:nvSpPr>
        <p:spPr>
          <a:xfrm>
            <a:off x="457230" y="4457701"/>
            <a:ext cx="3115474" cy="349178"/>
          </a:xfrm>
          <a:prstGeom prst="rect">
            <a:avLst/>
          </a:prstGeom>
          <a:noFill/>
        </p:spPr>
        <p:txBody>
          <a:bodyPr/>
          <a:lstStyle>
            <a:lvl1pPr marL="0" indent="0">
              <a:buNone/>
              <a:defRPr b="0">
                <a:solidFill>
                  <a:srgbClr val="3CE664"/>
                </a:solidFill>
                <a:latin typeface="Arial" panose="020B0604020202020204" pitchFamily="34" charset="0"/>
              </a:defRPr>
            </a:lvl1pPr>
            <a:lvl2pPr marL="257162" indent="0">
              <a:buNone/>
              <a:defRPr/>
            </a:lvl2pPr>
            <a:lvl3pPr marL="514325" indent="0">
              <a:buNone/>
              <a:defRPr/>
            </a:lvl3pPr>
            <a:lvl4pPr marL="771487" indent="0">
              <a:buNone/>
              <a:defRPr/>
            </a:lvl4pPr>
            <a:lvl5pPr marL="1028649" indent="0">
              <a:buNone/>
              <a:defRPr/>
            </a:lvl5pPr>
          </a:lstStyle>
          <a:p>
            <a:pPr lvl="0"/>
            <a:r>
              <a:rPr lang="en-US" dirty="0"/>
              <a:t>Date</a:t>
            </a:r>
          </a:p>
        </p:txBody>
      </p:sp>
      <p:pic>
        <p:nvPicPr>
          <p:cNvPr id="7" name="Picture 6" descr="A blue and green triangle&#10;&#10;Description automatically generated">
            <a:extLst>
              <a:ext uri="{FF2B5EF4-FFF2-40B4-BE49-F238E27FC236}">
                <a16:creationId xmlns:a16="http://schemas.microsoft.com/office/drawing/2014/main" id="{5E535598-C6F8-535C-DEDF-466D7ED4F7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053" r="25515"/>
          <a:stretch/>
        </p:blipFill>
        <p:spPr>
          <a:xfrm>
            <a:off x="6221092" y="0"/>
            <a:ext cx="2922909" cy="4443704"/>
          </a:xfrm>
          <a:prstGeom prst="rect">
            <a:avLst/>
          </a:prstGeom>
        </p:spPr>
      </p:pic>
    </p:spTree>
    <p:extLst>
      <p:ext uri="{BB962C8B-B14F-4D97-AF65-F5344CB8AC3E}">
        <p14:creationId xmlns:p14="http://schemas.microsoft.com/office/powerpoint/2010/main" val="13729695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Generic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209DE-0E5D-991C-796B-92FFEC627D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19" name="Slide Number Placeholder 21">
            <a:extLst>
              <a:ext uri="{FF2B5EF4-FFF2-40B4-BE49-F238E27FC236}">
                <a16:creationId xmlns:a16="http://schemas.microsoft.com/office/drawing/2014/main" id="{26F52FF3-A985-1A1A-5A81-876FA8BFB55E}"/>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2" name="Rectangle 1">
            <a:extLst>
              <a:ext uri="{FF2B5EF4-FFF2-40B4-BE49-F238E27FC236}">
                <a16:creationId xmlns:a16="http://schemas.microsoft.com/office/drawing/2014/main" id="{05156015-CCC4-206C-A1AF-BAF042528AA3}"/>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7" name="Picture Placeholder 21">
            <a:extLst>
              <a:ext uri="{FF2B5EF4-FFF2-40B4-BE49-F238E27FC236}">
                <a16:creationId xmlns:a16="http://schemas.microsoft.com/office/drawing/2014/main" id="{63059B27-20D3-84AA-B955-027479F7626F}"/>
              </a:ext>
            </a:extLst>
          </p:cNvPr>
          <p:cNvSpPr>
            <a:spLocks noGrp="1"/>
          </p:cNvSpPr>
          <p:nvPr>
            <p:ph type="pic" sz="quarter" idx="18"/>
          </p:nvPr>
        </p:nvSpPr>
        <p:spPr>
          <a:xfrm>
            <a:off x="4500975" y="1099649"/>
            <a:ext cx="4374706" cy="3487255"/>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pic>
        <p:nvPicPr>
          <p:cNvPr id="13" name="Picture 12" descr="A triangle with a black background&#10;&#10;Description automatically generated">
            <a:extLst>
              <a:ext uri="{FF2B5EF4-FFF2-40B4-BE49-F238E27FC236}">
                <a16:creationId xmlns:a16="http://schemas.microsoft.com/office/drawing/2014/main" id="{00DF3904-766E-F7C8-DEEC-536E46889B8A}"/>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14" name="Text Placeholder 14">
            <a:extLst>
              <a:ext uri="{FF2B5EF4-FFF2-40B4-BE49-F238E27FC236}">
                <a16:creationId xmlns:a16="http://schemas.microsoft.com/office/drawing/2014/main" id="{947928E2-AA48-F869-BD5C-F699EC156953}"/>
              </a:ext>
            </a:extLst>
          </p:cNvPr>
          <p:cNvSpPr>
            <a:spLocks noGrp="1"/>
          </p:cNvSpPr>
          <p:nvPr>
            <p:ph type="body" sz="quarter" idx="10" hasCustomPrompt="1"/>
          </p:nvPr>
        </p:nvSpPr>
        <p:spPr>
          <a:xfrm>
            <a:off x="511268" y="1099649"/>
            <a:ext cx="3602441" cy="438582"/>
          </a:xfrm>
          <a:prstGeom prst="rect">
            <a:avLst/>
          </a:prstGeom>
        </p:spPr>
        <p:txBody>
          <a:bodyPr lIns="72000"/>
          <a:lstStyle>
            <a:lvl1pPr marL="0" indent="0">
              <a:lnSpc>
                <a:spcPts val="2363"/>
              </a:lnSpc>
              <a:buNone/>
              <a:defRPr sz="1856" b="1">
                <a:latin typeface="Arial" panose="020B0604020202020204" pitchFamily="34" charset="0"/>
                <a:cs typeface="Arial" panose="020B0604020202020204" pitchFamily="34" charset="0"/>
              </a:defRPr>
            </a:lvl1pPr>
          </a:lstStyle>
          <a:p>
            <a:pPr lvl="0"/>
            <a:r>
              <a:rPr lang="en-GB" dirty="0"/>
              <a:t>Heading</a:t>
            </a:r>
            <a:endParaRPr lang="en-US" dirty="0"/>
          </a:p>
        </p:txBody>
      </p:sp>
      <p:sp>
        <p:nvSpPr>
          <p:cNvPr id="15" name="Text Placeholder 20">
            <a:extLst>
              <a:ext uri="{FF2B5EF4-FFF2-40B4-BE49-F238E27FC236}">
                <a16:creationId xmlns:a16="http://schemas.microsoft.com/office/drawing/2014/main" id="{DCB098E7-0A72-0870-2F89-ACFCED634F0D}"/>
              </a:ext>
            </a:extLst>
          </p:cNvPr>
          <p:cNvSpPr>
            <a:spLocks noGrp="1"/>
          </p:cNvSpPr>
          <p:nvPr>
            <p:ph type="body" sz="quarter" idx="12" hasCustomPrompt="1"/>
          </p:nvPr>
        </p:nvSpPr>
        <p:spPr>
          <a:xfrm>
            <a:off x="511268" y="2121905"/>
            <a:ext cx="3602441" cy="2465000"/>
          </a:xfrm>
          <a:prstGeom prst="rect">
            <a:avLst/>
          </a:prstGeom>
        </p:spPr>
        <p:txBody>
          <a:bodyPr lIns="72000"/>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17" name="Text Placeholder 2">
            <a:extLst>
              <a:ext uri="{FF2B5EF4-FFF2-40B4-BE49-F238E27FC236}">
                <a16:creationId xmlns:a16="http://schemas.microsoft.com/office/drawing/2014/main" id="{CC227370-EFAE-7529-83F0-52E745915C14}"/>
              </a:ext>
            </a:extLst>
          </p:cNvPr>
          <p:cNvSpPr>
            <a:spLocks noGrp="1"/>
          </p:cNvSpPr>
          <p:nvPr>
            <p:ph type="body" sz="quarter" idx="15" hasCustomPrompt="1"/>
          </p:nvPr>
        </p:nvSpPr>
        <p:spPr>
          <a:xfrm>
            <a:off x="511268" y="1620669"/>
            <a:ext cx="3602441" cy="501236"/>
          </a:xfrm>
          <a:prstGeom prst="rect">
            <a:avLst/>
          </a:prstGeom>
        </p:spPr>
        <p:txBody>
          <a:bodyPr lIns="72000"/>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sp>
        <p:nvSpPr>
          <p:cNvPr id="18" name="Text Placeholder 14">
            <a:extLst>
              <a:ext uri="{FF2B5EF4-FFF2-40B4-BE49-F238E27FC236}">
                <a16:creationId xmlns:a16="http://schemas.microsoft.com/office/drawing/2014/main" id="{50B1F8A0-1BEC-EAEA-9D62-E35E4BBD71CC}"/>
              </a:ext>
            </a:extLst>
          </p:cNvPr>
          <p:cNvSpPr>
            <a:spLocks noGrp="1"/>
          </p:cNvSpPr>
          <p:nvPr>
            <p:ph type="body" sz="quarter" idx="19"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51009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 Slide">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5FDCC-F3BE-684D-B873-F3FCFB55D8C4}"/>
              </a:ext>
            </a:extLst>
          </p:cNvPr>
          <p:cNvCxnSpPr>
            <a:cxnSpLocks/>
          </p:cNvCxnSpPr>
          <p:nvPr userDrawn="1"/>
        </p:nvCxnSpPr>
        <p:spPr>
          <a:xfrm>
            <a:off x="4584032" y="887385"/>
            <a:ext cx="0" cy="3662570"/>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38AD2AD-DFD2-3A40-999A-5567EE6658C7}"/>
              </a:ext>
            </a:extLst>
          </p:cNvPr>
          <p:cNvCxnSpPr>
            <a:cxnSpLocks/>
          </p:cNvCxnSpPr>
          <p:nvPr userDrawn="1"/>
        </p:nvCxnSpPr>
        <p:spPr>
          <a:xfrm flipV="1">
            <a:off x="268321" y="2695583"/>
            <a:ext cx="8607361" cy="5695"/>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sp>
        <p:nvSpPr>
          <p:cNvPr id="15" name="Text Placeholder 14">
            <a:extLst>
              <a:ext uri="{FF2B5EF4-FFF2-40B4-BE49-F238E27FC236}">
                <a16:creationId xmlns:a16="http://schemas.microsoft.com/office/drawing/2014/main" id="{2B8CB4DE-FBF8-5241-85BD-93C39C4600CD}"/>
              </a:ext>
            </a:extLst>
          </p:cNvPr>
          <p:cNvSpPr>
            <a:spLocks noGrp="1"/>
          </p:cNvSpPr>
          <p:nvPr>
            <p:ph type="body" sz="quarter" idx="13" hasCustomPrompt="1"/>
          </p:nvPr>
        </p:nvSpPr>
        <p:spPr>
          <a:xfrm>
            <a:off x="387576" y="1248580"/>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28" name="Text Placeholder 14">
            <a:extLst>
              <a:ext uri="{FF2B5EF4-FFF2-40B4-BE49-F238E27FC236}">
                <a16:creationId xmlns:a16="http://schemas.microsoft.com/office/drawing/2014/main" id="{1318FD79-4B26-A34C-995C-2FCAF53A87C1}"/>
              </a:ext>
            </a:extLst>
          </p:cNvPr>
          <p:cNvSpPr>
            <a:spLocks noGrp="1"/>
          </p:cNvSpPr>
          <p:nvPr>
            <p:ph type="body" sz="quarter" idx="17" hasCustomPrompt="1"/>
          </p:nvPr>
        </p:nvSpPr>
        <p:spPr>
          <a:xfrm>
            <a:off x="4661680" y="1248580"/>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19" name="Text Placeholder 18">
            <a:extLst>
              <a:ext uri="{FF2B5EF4-FFF2-40B4-BE49-F238E27FC236}">
                <a16:creationId xmlns:a16="http://schemas.microsoft.com/office/drawing/2014/main" id="{3D1530CC-5D32-3F4F-B5C6-B8097D1EB101}"/>
              </a:ext>
            </a:extLst>
          </p:cNvPr>
          <p:cNvSpPr>
            <a:spLocks noGrp="1"/>
          </p:cNvSpPr>
          <p:nvPr>
            <p:ph type="body" sz="quarter" idx="21" hasCustomPrompt="1"/>
          </p:nvPr>
        </p:nvSpPr>
        <p:spPr>
          <a:xfrm>
            <a:off x="387576" y="956242"/>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2" name="Text Placeholder 18">
            <a:extLst>
              <a:ext uri="{FF2B5EF4-FFF2-40B4-BE49-F238E27FC236}">
                <a16:creationId xmlns:a16="http://schemas.microsoft.com/office/drawing/2014/main" id="{64B7CAC5-B02C-B04B-B030-64EE213926B5}"/>
              </a:ext>
            </a:extLst>
          </p:cNvPr>
          <p:cNvSpPr>
            <a:spLocks noGrp="1"/>
          </p:cNvSpPr>
          <p:nvPr>
            <p:ph type="body" sz="quarter" idx="22" hasCustomPrompt="1"/>
          </p:nvPr>
        </p:nvSpPr>
        <p:spPr>
          <a:xfrm>
            <a:off x="4656710" y="956242"/>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3" name="Text Placeholder 14">
            <a:extLst>
              <a:ext uri="{FF2B5EF4-FFF2-40B4-BE49-F238E27FC236}">
                <a16:creationId xmlns:a16="http://schemas.microsoft.com/office/drawing/2014/main" id="{C11B932F-B5B1-184B-BDAF-23EC22B3CEE5}"/>
              </a:ext>
            </a:extLst>
          </p:cNvPr>
          <p:cNvSpPr>
            <a:spLocks noGrp="1"/>
          </p:cNvSpPr>
          <p:nvPr>
            <p:ph type="body" sz="quarter" idx="23" hasCustomPrompt="1"/>
          </p:nvPr>
        </p:nvSpPr>
        <p:spPr>
          <a:xfrm>
            <a:off x="387576" y="3141984"/>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35" name="Text Placeholder 14">
            <a:extLst>
              <a:ext uri="{FF2B5EF4-FFF2-40B4-BE49-F238E27FC236}">
                <a16:creationId xmlns:a16="http://schemas.microsoft.com/office/drawing/2014/main" id="{0EEF7AE8-3FB7-A744-AC2D-23E940E5A79C}"/>
              </a:ext>
            </a:extLst>
          </p:cNvPr>
          <p:cNvSpPr>
            <a:spLocks noGrp="1"/>
          </p:cNvSpPr>
          <p:nvPr>
            <p:ph type="body" sz="quarter" idx="25" hasCustomPrompt="1"/>
          </p:nvPr>
        </p:nvSpPr>
        <p:spPr>
          <a:xfrm>
            <a:off x="4661680" y="3141984"/>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37" name="Text Placeholder 18">
            <a:extLst>
              <a:ext uri="{FF2B5EF4-FFF2-40B4-BE49-F238E27FC236}">
                <a16:creationId xmlns:a16="http://schemas.microsoft.com/office/drawing/2014/main" id="{C1C8169F-CB21-2F43-93A9-25980A0FBEC9}"/>
              </a:ext>
            </a:extLst>
          </p:cNvPr>
          <p:cNvSpPr>
            <a:spLocks noGrp="1"/>
          </p:cNvSpPr>
          <p:nvPr>
            <p:ph type="body" sz="quarter" idx="27" hasCustomPrompt="1"/>
          </p:nvPr>
        </p:nvSpPr>
        <p:spPr>
          <a:xfrm>
            <a:off x="387576" y="2849647"/>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8" name="Text Placeholder 18">
            <a:extLst>
              <a:ext uri="{FF2B5EF4-FFF2-40B4-BE49-F238E27FC236}">
                <a16:creationId xmlns:a16="http://schemas.microsoft.com/office/drawing/2014/main" id="{B0A3FFFC-4871-C14A-9A12-50552160B4AA}"/>
              </a:ext>
            </a:extLst>
          </p:cNvPr>
          <p:cNvSpPr>
            <a:spLocks noGrp="1"/>
          </p:cNvSpPr>
          <p:nvPr>
            <p:ph type="body" sz="quarter" idx="28" hasCustomPrompt="1"/>
          </p:nvPr>
        </p:nvSpPr>
        <p:spPr>
          <a:xfrm>
            <a:off x="4656710" y="2849647"/>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5" name="Picture Placeholder 9">
            <a:extLst>
              <a:ext uri="{FF2B5EF4-FFF2-40B4-BE49-F238E27FC236}">
                <a16:creationId xmlns:a16="http://schemas.microsoft.com/office/drawing/2014/main" id="{438245D5-1D3A-2A47-921F-088E5629DE14}"/>
              </a:ext>
            </a:extLst>
          </p:cNvPr>
          <p:cNvSpPr>
            <a:spLocks noGrp="1"/>
          </p:cNvSpPr>
          <p:nvPr>
            <p:ph type="pic" sz="quarter" idx="29"/>
          </p:nvPr>
        </p:nvSpPr>
        <p:spPr>
          <a:xfrm>
            <a:off x="2748349" y="956242"/>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sp>
        <p:nvSpPr>
          <p:cNvPr id="27" name="Picture Placeholder 9">
            <a:extLst>
              <a:ext uri="{FF2B5EF4-FFF2-40B4-BE49-F238E27FC236}">
                <a16:creationId xmlns:a16="http://schemas.microsoft.com/office/drawing/2014/main" id="{99713E33-EEC2-544F-8371-38BD6EA16501}"/>
              </a:ext>
            </a:extLst>
          </p:cNvPr>
          <p:cNvSpPr>
            <a:spLocks noGrp="1"/>
          </p:cNvSpPr>
          <p:nvPr>
            <p:ph type="pic" sz="quarter" idx="30"/>
          </p:nvPr>
        </p:nvSpPr>
        <p:spPr>
          <a:xfrm>
            <a:off x="2748349" y="2851215"/>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sp>
        <p:nvSpPr>
          <p:cNvPr id="40" name="Picture Placeholder 9">
            <a:extLst>
              <a:ext uri="{FF2B5EF4-FFF2-40B4-BE49-F238E27FC236}">
                <a16:creationId xmlns:a16="http://schemas.microsoft.com/office/drawing/2014/main" id="{66254EAA-8393-8442-87CD-B2BB85260FB2}"/>
              </a:ext>
            </a:extLst>
          </p:cNvPr>
          <p:cNvSpPr>
            <a:spLocks noGrp="1"/>
          </p:cNvSpPr>
          <p:nvPr>
            <p:ph type="pic" sz="quarter" idx="31"/>
          </p:nvPr>
        </p:nvSpPr>
        <p:spPr>
          <a:xfrm>
            <a:off x="7013820" y="2851215"/>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sp>
        <p:nvSpPr>
          <p:cNvPr id="41" name="Picture Placeholder 9">
            <a:extLst>
              <a:ext uri="{FF2B5EF4-FFF2-40B4-BE49-F238E27FC236}">
                <a16:creationId xmlns:a16="http://schemas.microsoft.com/office/drawing/2014/main" id="{3A5B1DC6-5526-E241-A058-2A63BA23C38B}"/>
              </a:ext>
            </a:extLst>
          </p:cNvPr>
          <p:cNvSpPr>
            <a:spLocks noGrp="1"/>
          </p:cNvSpPr>
          <p:nvPr>
            <p:ph type="pic" sz="quarter" idx="32"/>
          </p:nvPr>
        </p:nvSpPr>
        <p:spPr>
          <a:xfrm>
            <a:off x="7013820" y="956242"/>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pic>
        <p:nvPicPr>
          <p:cNvPr id="4" name="Picture 3">
            <a:extLst>
              <a:ext uri="{FF2B5EF4-FFF2-40B4-BE49-F238E27FC236}">
                <a16:creationId xmlns:a16="http://schemas.microsoft.com/office/drawing/2014/main" id="{C975ABBB-FE85-BD70-4943-4D0EF2E299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5" name="Slide Number Placeholder 21">
            <a:extLst>
              <a:ext uri="{FF2B5EF4-FFF2-40B4-BE49-F238E27FC236}">
                <a16:creationId xmlns:a16="http://schemas.microsoft.com/office/drawing/2014/main" id="{A625F607-C5E0-611B-8A1F-17F6FD4C9DAF}"/>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pic>
        <p:nvPicPr>
          <p:cNvPr id="9" name="Picture 8">
            <a:extLst>
              <a:ext uri="{FF2B5EF4-FFF2-40B4-BE49-F238E27FC236}">
                <a16:creationId xmlns:a16="http://schemas.microsoft.com/office/drawing/2014/main" id="{412A7040-7CFF-486D-7600-A88E81640E69}"/>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10" name="Text Placeholder 14">
            <a:extLst>
              <a:ext uri="{FF2B5EF4-FFF2-40B4-BE49-F238E27FC236}">
                <a16:creationId xmlns:a16="http://schemas.microsoft.com/office/drawing/2014/main" id="{E658A96C-2847-0C46-28C8-8F56DC02DA65}"/>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3495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fo Slide">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797A2E-ED0F-BB34-EDC8-0F726D7D22EE}"/>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cxnSp>
        <p:nvCxnSpPr>
          <p:cNvPr id="3" name="Straight Connector 2">
            <a:extLst>
              <a:ext uri="{FF2B5EF4-FFF2-40B4-BE49-F238E27FC236}">
                <a16:creationId xmlns:a16="http://schemas.microsoft.com/office/drawing/2014/main" id="{4055FDCC-F3BE-684D-B873-F3FCFB55D8C4}"/>
              </a:ext>
            </a:extLst>
          </p:cNvPr>
          <p:cNvCxnSpPr>
            <a:cxnSpLocks/>
          </p:cNvCxnSpPr>
          <p:nvPr userDrawn="1"/>
        </p:nvCxnSpPr>
        <p:spPr>
          <a:xfrm>
            <a:off x="4584032" y="1021396"/>
            <a:ext cx="0" cy="3662570"/>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38AD2AD-DFD2-3A40-999A-5567EE6658C7}"/>
              </a:ext>
            </a:extLst>
          </p:cNvPr>
          <p:cNvCxnSpPr>
            <a:cxnSpLocks/>
          </p:cNvCxnSpPr>
          <p:nvPr userDrawn="1"/>
        </p:nvCxnSpPr>
        <p:spPr>
          <a:xfrm flipV="1">
            <a:off x="268321" y="2829596"/>
            <a:ext cx="8607361" cy="5695"/>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sp>
        <p:nvSpPr>
          <p:cNvPr id="15" name="Text Placeholder 14">
            <a:extLst>
              <a:ext uri="{FF2B5EF4-FFF2-40B4-BE49-F238E27FC236}">
                <a16:creationId xmlns:a16="http://schemas.microsoft.com/office/drawing/2014/main" id="{2B8CB4DE-FBF8-5241-85BD-93C39C4600CD}"/>
              </a:ext>
            </a:extLst>
          </p:cNvPr>
          <p:cNvSpPr>
            <a:spLocks noGrp="1"/>
          </p:cNvSpPr>
          <p:nvPr>
            <p:ph type="body" sz="quarter" idx="13" hasCustomPrompt="1"/>
          </p:nvPr>
        </p:nvSpPr>
        <p:spPr>
          <a:xfrm>
            <a:off x="387576" y="1382591"/>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28" name="Text Placeholder 14">
            <a:extLst>
              <a:ext uri="{FF2B5EF4-FFF2-40B4-BE49-F238E27FC236}">
                <a16:creationId xmlns:a16="http://schemas.microsoft.com/office/drawing/2014/main" id="{1318FD79-4B26-A34C-995C-2FCAF53A87C1}"/>
              </a:ext>
            </a:extLst>
          </p:cNvPr>
          <p:cNvSpPr>
            <a:spLocks noGrp="1"/>
          </p:cNvSpPr>
          <p:nvPr>
            <p:ph type="body" sz="quarter" idx="17" hasCustomPrompt="1"/>
          </p:nvPr>
        </p:nvSpPr>
        <p:spPr>
          <a:xfrm>
            <a:off x="4661680" y="1382591"/>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19" name="Text Placeholder 18">
            <a:extLst>
              <a:ext uri="{FF2B5EF4-FFF2-40B4-BE49-F238E27FC236}">
                <a16:creationId xmlns:a16="http://schemas.microsoft.com/office/drawing/2014/main" id="{3D1530CC-5D32-3F4F-B5C6-B8097D1EB101}"/>
              </a:ext>
            </a:extLst>
          </p:cNvPr>
          <p:cNvSpPr>
            <a:spLocks noGrp="1"/>
          </p:cNvSpPr>
          <p:nvPr>
            <p:ph type="body" sz="quarter" idx="21" hasCustomPrompt="1"/>
          </p:nvPr>
        </p:nvSpPr>
        <p:spPr>
          <a:xfrm>
            <a:off x="387576" y="1090254"/>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2" name="Text Placeholder 18">
            <a:extLst>
              <a:ext uri="{FF2B5EF4-FFF2-40B4-BE49-F238E27FC236}">
                <a16:creationId xmlns:a16="http://schemas.microsoft.com/office/drawing/2014/main" id="{64B7CAC5-B02C-B04B-B030-64EE213926B5}"/>
              </a:ext>
            </a:extLst>
          </p:cNvPr>
          <p:cNvSpPr>
            <a:spLocks noGrp="1"/>
          </p:cNvSpPr>
          <p:nvPr>
            <p:ph type="body" sz="quarter" idx="22" hasCustomPrompt="1"/>
          </p:nvPr>
        </p:nvSpPr>
        <p:spPr>
          <a:xfrm>
            <a:off x="4656710" y="1090254"/>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3" name="Text Placeholder 14">
            <a:extLst>
              <a:ext uri="{FF2B5EF4-FFF2-40B4-BE49-F238E27FC236}">
                <a16:creationId xmlns:a16="http://schemas.microsoft.com/office/drawing/2014/main" id="{C11B932F-B5B1-184B-BDAF-23EC22B3CEE5}"/>
              </a:ext>
            </a:extLst>
          </p:cNvPr>
          <p:cNvSpPr>
            <a:spLocks noGrp="1"/>
          </p:cNvSpPr>
          <p:nvPr>
            <p:ph type="body" sz="quarter" idx="23" hasCustomPrompt="1"/>
          </p:nvPr>
        </p:nvSpPr>
        <p:spPr>
          <a:xfrm>
            <a:off x="387576" y="3275996"/>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35" name="Text Placeholder 14">
            <a:extLst>
              <a:ext uri="{FF2B5EF4-FFF2-40B4-BE49-F238E27FC236}">
                <a16:creationId xmlns:a16="http://schemas.microsoft.com/office/drawing/2014/main" id="{0EEF7AE8-3FB7-A744-AC2D-23E940E5A79C}"/>
              </a:ext>
            </a:extLst>
          </p:cNvPr>
          <p:cNvSpPr>
            <a:spLocks noGrp="1"/>
          </p:cNvSpPr>
          <p:nvPr>
            <p:ph type="body" sz="quarter" idx="25" hasCustomPrompt="1"/>
          </p:nvPr>
        </p:nvSpPr>
        <p:spPr>
          <a:xfrm>
            <a:off x="4661680" y="3275996"/>
            <a:ext cx="2271317" cy="1285932"/>
          </a:xfrm>
          <a:prstGeom prst="rect">
            <a:avLst/>
          </a:prstGeom>
        </p:spPr>
        <p:txBody>
          <a:bodyPr/>
          <a:lstStyle>
            <a:lvl1pPr marL="0" indent="0">
              <a:buNone/>
              <a:defRPr sz="619">
                <a:solidFill>
                  <a:schemeClr val="tx2"/>
                </a:solidFill>
                <a:latin typeface="Arial" panose="020B0604020202020204" pitchFamily="34" charset="0"/>
                <a:cs typeface="Arial" panose="020B0604020202020204" pitchFamily="34" charset="0"/>
              </a:defRPr>
            </a:lvl1pPr>
            <a:lvl2pPr marL="257162" indent="0">
              <a:buNone/>
              <a:defRPr sz="619">
                <a:solidFill>
                  <a:schemeClr val="accent1"/>
                </a:solidFill>
                <a:latin typeface="Montserrat" pitchFamily="2" charset="77"/>
              </a:defRPr>
            </a:lvl2pPr>
            <a:lvl3pPr marL="514325" indent="0">
              <a:buNone/>
              <a:defRPr sz="619">
                <a:solidFill>
                  <a:schemeClr val="accent1"/>
                </a:solidFill>
                <a:latin typeface="Montserrat" pitchFamily="2" charset="77"/>
              </a:defRPr>
            </a:lvl3pPr>
            <a:lvl4pPr marL="771487" indent="0">
              <a:buNone/>
              <a:defRPr sz="619">
                <a:solidFill>
                  <a:schemeClr val="accent1"/>
                </a:solidFill>
                <a:latin typeface="Montserrat" pitchFamily="2" charset="77"/>
              </a:defRPr>
            </a:lvl4pPr>
            <a:lvl5pPr marL="1028649" indent="0">
              <a:buNone/>
              <a:defRPr sz="619">
                <a:solidFill>
                  <a:schemeClr val="accent1"/>
                </a:solidFill>
                <a:latin typeface="Montserrat" pitchFamily="2" charset="77"/>
              </a:defRPr>
            </a:lvl5pPr>
          </a:lstStyle>
          <a:p>
            <a:pPr lvl="0"/>
            <a:r>
              <a:rPr lang="en-GB" dirty="0"/>
              <a:t>Click to edit text</a:t>
            </a:r>
          </a:p>
        </p:txBody>
      </p:sp>
      <p:sp>
        <p:nvSpPr>
          <p:cNvPr id="37" name="Text Placeholder 18">
            <a:extLst>
              <a:ext uri="{FF2B5EF4-FFF2-40B4-BE49-F238E27FC236}">
                <a16:creationId xmlns:a16="http://schemas.microsoft.com/office/drawing/2014/main" id="{C1C8169F-CB21-2F43-93A9-25980A0FBEC9}"/>
              </a:ext>
            </a:extLst>
          </p:cNvPr>
          <p:cNvSpPr>
            <a:spLocks noGrp="1"/>
          </p:cNvSpPr>
          <p:nvPr>
            <p:ph type="body" sz="quarter" idx="27" hasCustomPrompt="1"/>
          </p:nvPr>
        </p:nvSpPr>
        <p:spPr>
          <a:xfrm>
            <a:off x="387576" y="2983659"/>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8" name="Text Placeholder 18">
            <a:extLst>
              <a:ext uri="{FF2B5EF4-FFF2-40B4-BE49-F238E27FC236}">
                <a16:creationId xmlns:a16="http://schemas.microsoft.com/office/drawing/2014/main" id="{B0A3FFFC-4871-C14A-9A12-50552160B4AA}"/>
              </a:ext>
            </a:extLst>
          </p:cNvPr>
          <p:cNvSpPr>
            <a:spLocks noGrp="1"/>
          </p:cNvSpPr>
          <p:nvPr>
            <p:ph type="body" sz="quarter" idx="28" hasCustomPrompt="1"/>
          </p:nvPr>
        </p:nvSpPr>
        <p:spPr>
          <a:xfrm>
            <a:off x="4656710" y="2983659"/>
            <a:ext cx="2271265" cy="214313"/>
          </a:xfrm>
          <a:prstGeom prst="rect">
            <a:avLst/>
          </a:prstGeom>
        </p:spPr>
        <p:txBody>
          <a:bodyPr anchor="ctr" anchorCtr="0"/>
          <a:lstStyle>
            <a:lvl1pPr marL="0" indent="0">
              <a:buNone/>
              <a:defRPr sz="731"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5" name="Picture Placeholder 9">
            <a:extLst>
              <a:ext uri="{FF2B5EF4-FFF2-40B4-BE49-F238E27FC236}">
                <a16:creationId xmlns:a16="http://schemas.microsoft.com/office/drawing/2014/main" id="{438245D5-1D3A-2A47-921F-088E5629DE14}"/>
              </a:ext>
            </a:extLst>
          </p:cNvPr>
          <p:cNvSpPr>
            <a:spLocks noGrp="1"/>
          </p:cNvSpPr>
          <p:nvPr>
            <p:ph type="pic" sz="quarter" idx="29"/>
          </p:nvPr>
        </p:nvSpPr>
        <p:spPr>
          <a:xfrm>
            <a:off x="2748349" y="1090253"/>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sp>
        <p:nvSpPr>
          <p:cNvPr id="27" name="Picture Placeholder 9">
            <a:extLst>
              <a:ext uri="{FF2B5EF4-FFF2-40B4-BE49-F238E27FC236}">
                <a16:creationId xmlns:a16="http://schemas.microsoft.com/office/drawing/2014/main" id="{99713E33-EEC2-544F-8371-38BD6EA16501}"/>
              </a:ext>
            </a:extLst>
          </p:cNvPr>
          <p:cNvSpPr>
            <a:spLocks noGrp="1"/>
          </p:cNvSpPr>
          <p:nvPr>
            <p:ph type="pic" sz="quarter" idx="30"/>
          </p:nvPr>
        </p:nvSpPr>
        <p:spPr>
          <a:xfrm>
            <a:off x="2748349" y="2985227"/>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sp>
        <p:nvSpPr>
          <p:cNvPr id="40" name="Picture Placeholder 9">
            <a:extLst>
              <a:ext uri="{FF2B5EF4-FFF2-40B4-BE49-F238E27FC236}">
                <a16:creationId xmlns:a16="http://schemas.microsoft.com/office/drawing/2014/main" id="{66254EAA-8393-8442-87CD-B2BB85260FB2}"/>
              </a:ext>
            </a:extLst>
          </p:cNvPr>
          <p:cNvSpPr>
            <a:spLocks noGrp="1"/>
          </p:cNvSpPr>
          <p:nvPr>
            <p:ph type="pic" sz="quarter" idx="31"/>
          </p:nvPr>
        </p:nvSpPr>
        <p:spPr>
          <a:xfrm>
            <a:off x="7013820" y="2985227"/>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sp>
        <p:nvSpPr>
          <p:cNvPr id="41" name="Picture Placeholder 9">
            <a:extLst>
              <a:ext uri="{FF2B5EF4-FFF2-40B4-BE49-F238E27FC236}">
                <a16:creationId xmlns:a16="http://schemas.microsoft.com/office/drawing/2014/main" id="{3A5B1DC6-5526-E241-A058-2A63BA23C38B}"/>
              </a:ext>
            </a:extLst>
          </p:cNvPr>
          <p:cNvSpPr>
            <a:spLocks noGrp="1"/>
          </p:cNvSpPr>
          <p:nvPr>
            <p:ph type="pic" sz="quarter" idx="32"/>
          </p:nvPr>
        </p:nvSpPr>
        <p:spPr>
          <a:xfrm>
            <a:off x="7013820" y="1090253"/>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563">
                <a:solidFill>
                  <a:srgbClr val="9C9C9C"/>
                </a:solidFill>
                <a:latin typeface="Arial" panose="020B0604020202020204" pitchFamily="34" charset="0"/>
                <a:cs typeface="Arial" panose="020B0604020202020204" pitchFamily="34" charset="0"/>
              </a:defRPr>
            </a:lvl1pPr>
          </a:lstStyle>
          <a:p>
            <a:endParaRPr lang="en-US"/>
          </a:p>
        </p:txBody>
      </p:sp>
      <p:pic>
        <p:nvPicPr>
          <p:cNvPr id="4" name="Picture 3">
            <a:extLst>
              <a:ext uri="{FF2B5EF4-FFF2-40B4-BE49-F238E27FC236}">
                <a16:creationId xmlns:a16="http://schemas.microsoft.com/office/drawing/2014/main" id="{C975ABBB-FE85-BD70-4943-4D0EF2E299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5" name="Slide Number Placeholder 21">
            <a:extLst>
              <a:ext uri="{FF2B5EF4-FFF2-40B4-BE49-F238E27FC236}">
                <a16:creationId xmlns:a16="http://schemas.microsoft.com/office/drawing/2014/main" id="{A625F607-C5E0-611B-8A1F-17F6FD4C9DAF}"/>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pic>
        <p:nvPicPr>
          <p:cNvPr id="10" name="Picture 9" descr="A triangle with a black background&#10;&#10;Description automatically generated">
            <a:extLst>
              <a:ext uri="{FF2B5EF4-FFF2-40B4-BE49-F238E27FC236}">
                <a16:creationId xmlns:a16="http://schemas.microsoft.com/office/drawing/2014/main" id="{786723B7-7421-6697-FCE1-A617F8921996}"/>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11" name="Text Placeholder 14">
            <a:extLst>
              <a:ext uri="{FF2B5EF4-FFF2-40B4-BE49-F238E27FC236}">
                <a16:creationId xmlns:a16="http://schemas.microsoft.com/office/drawing/2014/main" id="{4C96C688-5425-99F8-2423-32051210817E}"/>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90051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13" name="Table Placeholder 12">
            <a:extLst>
              <a:ext uri="{FF2B5EF4-FFF2-40B4-BE49-F238E27FC236}">
                <a16:creationId xmlns:a16="http://schemas.microsoft.com/office/drawing/2014/main" id="{4923CD21-0CE1-11C0-956D-6D32A2F7DE48}"/>
              </a:ext>
            </a:extLst>
          </p:cNvPr>
          <p:cNvSpPr>
            <a:spLocks noGrp="1"/>
          </p:cNvSpPr>
          <p:nvPr>
            <p:ph type="tbl" sz="quarter" idx="11"/>
          </p:nvPr>
        </p:nvSpPr>
        <p:spPr>
          <a:xfrm>
            <a:off x="481314" y="979885"/>
            <a:ext cx="8226295" cy="3362325"/>
          </a:xfrm>
          <a:prstGeom prst="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pic>
        <p:nvPicPr>
          <p:cNvPr id="3" name="Picture 2">
            <a:extLst>
              <a:ext uri="{FF2B5EF4-FFF2-40B4-BE49-F238E27FC236}">
                <a16:creationId xmlns:a16="http://schemas.microsoft.com/office/drawing/2014/main" id="{F469BE1F-FB9E-7084-37C1-0CA63C60ACF9}"/>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4" name="Text Placeholder 14">
            <a:extLst>
              <a:ext uri="{FF2B5EF4-FFF2-40B4-BE49-F238E27FC236}">
                <a16:creationId xmlns:a16="http://schemas.microsoft.com/office/drawing/2014/main" id="{74FD0559-0242-D2A0-2ABA-97621EC3EAE6}"/>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13548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13" name="Table Placeholder 12">
            <a:extLst>
              <a:ext uri="{FF2B5EF4-FFF2-40B4-BE49-F238E27FC236}">
                <a16:creationId xmlns:a16="http://schemas.microsoft.com/office/drawing/2014/main" id="{4923CD21-0CE1-11C0-956D-6D32A2F7DE48}"/>
              </a:ext>
            </a:extLst>
          </p:cNvPr>
          <p:cNvSpPr>
            <a:spLocks noGrp="1"/>
          </p:cNvSpPr>
          <p:nvPr>
            <p:ph type="tbl" sz="quarter" idx="11"/>
          </p:nvPr>
        </p:nvSpPr>
        <p:spPr>
          <a:xfrm>
            <a:off x="481314" y="979885"/>
            <a:ext cx="8226295" cy="3362325"/>
          </a:xfrm>
          <a:prstGeom prst="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sp>
        <p:nvSpPr>
          <p:cNvPr id="3" name="Rectangle 2">
            <a:extLst>
              <a:ext uri="{FF2B5EF4-FFF2-40B4-BE49-F238E27FC236}">
                <a16:creationId xmlns:a16="http://schemas.microsoft.com/office/drawing/2014/main" id="{B2470BAE-B519-65EC-C328-6E746D382C85}"/>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7" name="Picture 6" descr="A triangle with a black background&#10;&#10;Description automatically generated">
            <a:extLst>
              <a:ext uri="{FF2B5EF4-FFF2-40B4-BE49-F238E27FC236}">
                <a16:creationId xmlns:a16="http://schemas.microsoft.com/office/drawing/2014/main" id="{F5F28D01-B4FE-00EF-7102-A8E5D15B2408}"/>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9" name="Text Placeholder 14">
            <a:extLst>
              <a:ext uri="{FF2B5EF4-FFF2-40B4-BE49-F238E27FC236}">
                <a16:creationId xmlns:a16="http://schemas.microsoft.com/office/drawing/2014/main" id="{6463F191-019A-99B0-A725-E7BC78BA22EF}"/>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61821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2" name="Picture Placeholder 9">
            <a:extLst>
              <a:ext uri="{FF2B5EF4-FFF2-40B4-BE49-F238E27FC236}">
                <a16:creationId xmlns:a16="http://schemas.microsoft.com/office/drawing/2014/main" id="{EBC8B00D-7AE1-A51F-E4AB-15A7FBC2DB0C}"/>
              </a:ext>
            </a:extLst>
          </p:cNvPr>
          <p:cNvSpPr>
            <a:spLocks noGrp="1"/>
          </p:cNvSpPr>
          <p:nvPr>
            <p:ph type="pic" sz="quarter" idx="29" hasCustomPrompt="1"/>
          </p:nvPr>
        </p:nvSpPr>
        <p:spPr>
          <a:xfrm>
            <a:off x="457196" y="1753888"/>
            <a:ext cx="2482139" cy="236823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bg2"/>
          </a:solidFill>
        </p:spPr>
        <p:txBody>
          <a:bodyPr anchor="ctr"/>
          <a:lstStyle>
            <a:lvl1pPr marL="0" indent="0" algn="ctr">
              <a:buNone/>
              <a:defRPr sz="563">
                <a:solidFill>
                  <a:schemeClr val="bg1"/>
                </a:solidFill>
                <a:latin typeface="Arial" panose="020B0604020202020204" pitchFamily="34" charset="0"/>
                <a:cs typeface="Arial" panose="020B0604020202020204" pitchFamily="34" charset="0"/>
              </a:defRPr>
            </a:lvl1pPr>
          </a:lstStyle>
          <a:p>
            <a:r>
              <a:rPr lang="en-US" dirty="0"/>
              <a:t>Picture or text</a:t>
            </a:r>
          </a:p>
        </p:txBody>
      </p:sp>
      <p:sp>
        <p:nvSpPr>
          <p:cNvPr id="9" name="Text Placeholder 18">
            <a:extLst>
              <a:ext uri="{FF2B5EF4-FFF2-40B4-BE49-F238E27FC236}">
                <a16:creationId xmlns:a16="http://schemas.microsoft.com/office/drawing/2014/main" id="{EEE0ADFF-6574-AA4A-8539-46B80775D3DD}"/>
              </a:ext>
            </a:extLst>
          </p:cNvPr>
          <p:cNvSpPr>
            <a:spLocks noGrp="1"/>
          </p:cNvSpPr>
          <p:nvPr>
            <p:ph type="body" sz="quarter" idx="21" hasCustomPrompt="1"/>
          </p:nvPr>
        </p:nvSpPr>
        <p:spPr>
          <a:xfrm>
            <a:off x="457196" y="1391418"/>
            <a:ext cx="2271265" cy="214313"/>
          </a:xfrm>
          <a:prstGeom prst="rect">
            <a:avLst/>
          </a:prstGeom>
        </p:spPr>
        <p:txBody>
          <a:bodyPr anchor="ctr" anchorCtr="0"/>
          <a:lstStyle>
            <a:lvl1pPr marL="0" indent="0">
              <a:buNone/>
              <a:defRPr sz="1013"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0" name="Text Placeholder 18">
            <a:extLst>
              <a:ext uri="{FF2B5EF4-FFF2-40B4-BE49-F238E27FC236}">
                <a16:creationId xmlns:a16="http://schemas.microsoft.com/office/drawing/2014/main" id="{66CC90A9-5694-0143-6A4B-9E11D9AC4107}"/>
              </a:ext>
            </a:extLst>
          </p:cNvPr>
          <p:cNvSpPr>
            <a:spLocks noGrp="1"/>
          </p:cNvSpPr>
          <p:nvPr>
            <p:ph type="body" sz="quarter" idx="32" hasCustomPrompt="1"/>
          </p:nvPr>
        </p:nvSpPr>
        <p:spPr>
          <a:xfrm>
            <a:off x="3330932" y="1391418"/>
            <a:ext cx="2271265" cy="214313"/>
          </a:xfrm>
          <a:prstGeom prst="rect">
            <a:avLst/>
          </a:prstGeom>
        </p:spPr>
        <p:txBody>
          <a:bodyPr anchor="ctr" anchorCtr="0"/>
          <a:lstStyle>
            <a:lvl1pPr marL="0" indent="0">
              <a:buNone/>
              <a:defRPr sz="1013" b="1">
                <a:solidFill>
                  <a:schemeClr val="tx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1" name="Text Placeholder 18">
            <a:extLst>
              <a:ext uri="{FF2B5EF4-FFF2-40B4-BE49-F238E27FC236}">
                <a16:creationId xmlns:a16="http://schemas.microsoft.com/office/drawing/2014/main" id="{70089C32-A5B2-92EC-3934-788ED63062E4}"/>
              </a:ext>
            </a:extLst>
          </p:cNvPr>
          <p:cNvSpPr>
            <a:spLocks noGrp="1"/>
          </p:cNvSpPr>
          <p:nvPr>
            <p:ph type="body" sz="quarter" idx="33" hasCustomPrompt="1"/>
          </p:nvPr>
        </p:nvSpPr>
        <p:spPr>
          <a:xfrm>
            <a:off x="6204667" y="1391418"/>
            <a:ext cx="2271265" cy="214313"/>
          </a:xfrm>
          <a:prstGeom prst="rect">
            <a:avLst/>
          </a:prstGeom>
        </p:spPr>
        <p:txBody>
          <a:bodyPr anchor="ctr" anchorCtr="0"/>
          <a:lstStyle>
            <a:lvl1pPr marL="0" indent="0">
              <a:buNone/>
              <a:defRPr sz="1013" b="1">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2" name="Picture Placeholder 9">
            <a:extLst>
              <a:ext uri="{FF2B5EF4-FFF2-40B4-BE49-F238E27FC236}">
                <a16:creationId xmlns:a16="http://schemas.microsoft.com/office/drawing/2014/main" id="{74B39754-A0CE-52B4-7847-AB155CF477FC}"/>
              </a:ext>
            </a:extLst>
          </p:cNvPr>
          <p:cNvSpPr>
            <a:spLocks noGrp="1"/>
          </p:cNvSpPr>
          <p:nvPr>
            <p:ph type="pic" sz="quarter" idx="34" hasCustomPrompt="1"/>
          </p:nvPr>
        </p:nvSpPr>
        <p:spPr>
          <a:xfrm>
            <a:off x="3330932" y="1753888"/>
            <a:ext cx="2482139" cy="236823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tx2"/>
          </a:solidFill>
        </p:spPr>
        <p:txBody>
          <a:bodyPr anchor="ctr"/>
          <a:lstStyle>
            <a:lvl1pPr marL="0" indent="0" algn="ctr">
              <a:buNone/>
              <a:defRPr sz="563">
                <a:solidFill>
                  <a:schemeClr val="bg1"/>
                </a:solidFill>
                <a:latin typeface="Arial" panose="020B0604020202020204" pitchFamily="34" charset="0"/>
                <a:cs typeface="Arial" panose="020B0604020202020204" pitchFamily="34" charset="0"/>
              </a:defRPr>
            </a:lvl1pPr>
          </a:lstStyle>
          <a:p>
            <a:r>
              <a:rPr lang="en-US" dirty="0"/>
              <a:t>Picture or text</a:t>
            </a:r>
          </a:p>
        </p:txBody>
      </p:sp>
      <p:sp>
        <p:nvSpPr>
          <p:cNvPr id="14" name="Picture Placeholder 9">
            <a:extLst>
              <a:ext uri="{FF2B5EF4-FFF2-40B4-BE49-F238E27FC236}">
                <a16:creationId xmlns:a16="http://schemas.microsoft.com/office/drawing/2014/main" id="{DB080291-8EAD-97E2-EA55-3E3D71030076}"/>
              </a:ext>
            </a:extLst>
          </p:cNvPr>
          <p:cNvSpPr>
            <a:spLocks noGrp="1"/>
          </p:cNvSpPr>
          <p:nvPr>
            <p:ph type="pic" sz="quarter" idx="35" hasCustomPrompt="1"/>
          </p:nvPr>
        </p:nvSpPr>
        <p:spPr>
          <a:xfrm>
            <a:off x="6204667" y="1753888"/>
            <a:ext cx="2482139" cy="236823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tx1"/>
          </a:solidFill>
        </p:spPr>
        <p:txBody>
          <a:bodyPr anchor="ctr"/>
          <a:lstStyle>
            <a:lvl1pPr marL="0" indent="0" algn="ctr">
              <a:buNone/>
              <a:defRPr sz="563">
                <a:solidFill>
                  <a:schemeClr val="bg1"/>
                </a:solidFill>
                <a:latin typeface="Arial" panose="020B0604020202020204" pitchFamily="34" charset="0"/>
                <a:cs typeface="Arial" panose="020B0604020202020204" pitchFamily="34" charset="0"/>
              </a:defRPr>
            </a:lvl1pPr>
          </a:lstStyle>
          <a:p>
            <a:r>
              <a:rPr lang="en-US" dirty="0"/>
              <a:t>Picture or text</a:t>
            </a:r>
          </a:p>
        </p:txBody>
      </p:sp>
      <p:pic>
        <p:nvPicPr>
          <p:cNvPr id="3" name="Picture 2">
            <a:extLst>
              <a:ext uri="{FF2B5EF4-FFF2-40B4-BE49-F238E27FC236}">
                <a16:creationId xmlns:a16="http://schemas.microsoft.com/office/drawing/2014/main" id="{4883F4AE-BA38-9135-3B66-00CF9F25E0BF}"/>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8" name="Text Placeholder 14">
            <a:extLst>
              <a:ext uri="{FF2B5EF4-FFF2-40B4-BE49-F238E27FC236}">
                <a16:creationId xmlns:a16="http://schemas.microsoft.com/office/drawing/2014/main" id="{A3E1AADF-1FCA-ADA5-ECF6-2AED66E99E9A}"/>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132836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9" name="Text Placeholder 18">
            <a:extLst>
              <a:ext uri="{FF2B5EF4-FFF2-40B4-BE49-F238E27FC236}">
                <a16:creationId xmlns:a16="http://schemas.microsoft.com/office/drawing/2014/main" id="{EEE0ADFF-6574-AA4A-8539-46B80775D3DD}"/>
              </a:ext>
            </a:extLst>
          </p:cNvPr>
          <p:cNvSpPr>
            <a:spLocks noGrp="1"/>
          </p:cNvSpPr>
          <p:nvPr>
            <p:ph type="body" sz="quarter" idx="21" hasCustomPrompt="1"/>
          </p:nvPr>
        </p:nvSpPr>
        <p:spPr>
          <a:xfrm>
            <a:off x="457196" y="1391418"/>
            <a:ext cx="2271265" cy="214313"/>
          </a:xfrm>
          <a:prstGeom prst="rect">
            <a:avLst/>
          </a:prstGeom>
        </p:spPr>
        <p:txBody>
          <a:bodyPr anchor="ctr" anchorCtr="0"/>
          <a:lstStyle>
            <a:lvl1pPr marL="0" indent="0">
              <a:buNone/>
              <a:defRPr sz="1013"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0" name="Text Placeholder 18">
            <a:extLst>
              <a:ext uri="{FF2B5EF4-FFF2-40B4-BE49-F238E27FC236}">
                <a16:creationId xmlns:a16="http://schemas.microsoft.com/office/drawing/2014/main" id="{66CC90A9-5694-0143-6A4B-9E11D9AC4107}"/>
              </a:ext>
            </a:extLst>
          </p:cNvPr>
          <p:cNvSpPr>
            <a:spLocks noGrp="1"/>
          </p:cNvSpPr>
          <p:nvPr>
            <p:ph type="body" sz="quarter" idx="32" hasCustomPrompt="1"/>
          </p:nvPr>
        </p:nvSpPr>
        <p:spPr>
          <a:xfrm>
            <a:off x="3330932" y="1391418"/>
            <a:ext cx="2271265" cy="214313"/>
          </a:xfrm>
          <a:prstGeom prst="rect">
            <a:avLst/>
          </a:prstGeom>
        </p:spPr>
        <p:txBody>
          <a:bodyPr anchor="ctr" anchorCtr="0"/>
          <a:lstStyle>
            <a:lvl1pPr marL="0" indent="0">
              <a:buNone/>
              <a:defRPr sz="1013" b="1">
                <a:solidFill>
                  <a:schemeClr val="tx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1" name="Text Placeholder 18">
            <a:extLst>
              <a:ext uri="{FF2B5EF4-FFF2-40B4-BE49-F238E27FC236}">
                <a16:creationId xmlns:a16="http://schemas.microsoft.com/office/drawing/2014/main" id="{70089C32-A5B2-92EC-3934-788ED63062E4}"/>
              </a:ext>
            </a:extLst>
          </p:cNvPr>
          <p:cNvSpPr>
            <a:spLocks noGrp="1"/>
          </p:cNvSpPr>
          <p:nvPr>
            <p:ph type="body" sz="quarter" idx="33" hasCustomPrompt="1"/>
          </p:nvPr>
        </p:nvSpPr>
        <p:spPr>
          <a:xfrm>
            <a:off x="6204667" y="1391418"/>
            <a:ext cx="2271265" cy="214313"/>
          </a:xfrm>
          <a:prstGeom prst="rect">
            <a:avLst/>
          </a:prstGeom>
        </p:spPr>
        <p:txBody>
          <a:bodyPr anchor="ctr" anchorCtr="0"/>
          <a:lstStyle>
            <a:lvl1pPr marL="0" indent="0">
              <a:buNone/>
              <a:defRPr sz="1013" b="1">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4" name="Rectangle 3">
            <a:extLst>
              <a:ext uri="{FF2B5EF4-FFF2-40B4-BE49-F238E27FC236}">
                <a16:creationId xmlns:a16="http://schemas.microsoft.com/office/drawing/2014/main" id="{045DD6A4-81E5-A492-647D-802636CF3764}"/>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17" name="Picture Placeholder 9">
            <a:extLst>
              <a:ext uri="{FF2B5EF4-FFF2-40B4-BE49-F238E27FC236}">
                <a16:creationId xmlns:a16="http://schemas.microsoft.com/office/drawing/2014/main" id="{2255ABC5-C6C3-01DB-1B04-457BE79FF449}"/>
              </a:ext>
            </a:extLst>
          </p:cNvPr>
          <p:cNvSpPr>
            <a:spLocks noGrp="1"/>
          </p:cNvSpPr>
          <p:nvPr>
            <p:ph type="pic" sz="quarter" idx="29" hasCustomPrompt="1"/>
          </p:nvPr>
        </p:nvSpPr>
        <p:spPr>
          <a:xfrm>
            <a:off x="457196" y="1753888"/>
            <a:ext cx="2482139" cy="236823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bg2"/>
          </a:solidFill>
        </p:spPr>
        <p:txBody>
          <a:bodyPr anchor="ctr"/>
          <a:lstStyle>
            <a:lvl1pPr marL="0" indent="0" algn="ctr">
              <a:buNone/>
              <a:defRPr sz="563">
                <a:solidFill>
                  <a:schemeClr val="bg1"/>
                </a:solidFill>
                <a:latin typeface="Arial" panose="020B0604020202020204" pitchFamily="34" charset="0"/>
                <a:cs typeface="Arial" panose="020B0604020202020204" pitchFamily="34" charset="0"/>
              </a:defRPr>
            </a:lvl1pPr>
          </a:lstStyle>
          <a:p>
            <a:r>
              <a:rPr lang="en-US" dirty="0"/>
              <a:t>Picture or text</a:t>
            </a:r>
          </a:p>
        </p:txBody>
      </p:sp>
      <p:sp>
        <p:nvSpPr>
          <p:cNvPr id="18" name="Picture Placeholder 9">
            <a:extLst>
              <a:ext uri="{FF2B5EF4-FFF2-40B4-BE49-F238E27FC236}">
                <a16:creationId xmlns:a16="http://schemas.microsoft.com/office/drawing/2014/main" id="{6A0E67F2-D907-87CE-F506-B5080D6D7869}"/>
              </a:ext>
            </a:extLst>
          </p:cNvPr>
          <p:cNvSpPr>
            <a:spLocks noGrp="1"/>
          </p:cNvSpPr>
          <p:nvPr>
            <p:ph type="pic" sz="quarter" idx="34" hasCustomPrompt="1"/>
          </p:nvPr>
        </p:nvSpPr>
        <p:spPr>
          <a:xfrm>
            <a:off x="3330932" y="1753888"/>
            <a:ext cx="2482139" cy="236823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tx2"/>
          </a:solidFill>
        </p:spPr>
        <p:txBody>
          <a:bodyPr anchor="ctr"/>
          <a:lstStyle>
            <a:lvl1pPr marL="0" indent="0" algn="ctr">
              <a:buNone/>
              <a:defRPr sz="563">
                <a:solidFill>
                  <a:schemeClr val="bg1"/>
                </a:solidFill>
                <a:latin typeface="Arial" panose="020B0604020202020204" pitchFamily="34" charset="0"/>
                <a:cs typeface="Arial" panose="020B0604020202020204" pitchFamily="34" charset="0"/>
              </a:defRPr>
            </a:lvl1pPr>
          </a:lstStyle>
          <a:p>
            <a:r>
              <a:rPr lang="en-US" dirty="0"/>
              <a:t>Picture or text</a:t>
            </a:r>
          </a:p>
        </p:txBody>
      </p:sp>
      <p:sp>
        <p:nvSpPr>
          <p:cNvPr id="19" name="Picture Placeholder 9">
            <a:extLst>
              <a:ext uri="{FF2B5EF4-FFF2-40B4-BE49-F238E27FC236}">
                <a16:creationId xmlns:a16="http://schemas.microsoft.com/office/drawing/2014/main" id="{36757571-9B14-C270-D1D6-01334D54021A}"/>
              </a:ext>
            </a:extLst>
          </p:cNvPr>
          <p:cNvSpPr>
            <a:spLocks noGrp="1"/>
          </p:cNvSpPr>
          <p:nvPr>
            <p:ph type="pic" sz="quarter" idx="35" hasCustomPrompt="1"/>
          </p:nvPr>
        </p:nvSpPr>
        <p:spPr>
          <a:xfrm>
            <a:off x="6204667" y="1753888"/>
            <a:ext cx="2482139" cy="236823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tx1"/>
          </a:solidFill>
        </p:spPr>
        <p:txBody>
          <a:bodyPr anchor="ctr"/>
          <a:lstStyle>
            <a:lvl1pPr marL="0" indent="0" algn="ctr">
              <a:buNone/>
              <a:defRPr sz="563">
                <a:solidFill>
                  <a:schemeClr val="bg1"/>
                </a:solidFill>
                <a:latin typeface="Arial" panose="020B0604020202020204" pitchFamily="34" charset="0"/>
                <a:cs typeface="Arial" panose="020B0604020202020204" pitchFamily="34" charset="0"/>
              </a:defRPr>
            </a:lvl1pPr>
          </a:lstStyle>
          <a:p>
            <a:r>
              <a:rPr lang="en-US" dirty="0"/>
              <a:t>Picture or text</a:t>
            </a:r>
          </a:p>
        </p:txBody>
      </p:sp>
      <p:pic>
        <p:nvPicPr>
          <p:cNvPr id="3" name="Picture 2" descr="A triangle with a black background&#10;&#10;Description automatically generated">
            <a:extLst>
              <a:ext uri="{FF2B5EF4-FFF2-40B4-BE49-F238E27FC236}">
                <a16:creationId xmlns:a16="http://schemas.microsoft.com/office/drawing/2014/main" id="{865A8BD0-CF68-9396-2162-F4228B62ED52}"/>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7" name="Text Placeholder 14">
            <a:extLst>
              <a:ext uri="{FF2B5EF4-FFF2-40B4-BE49-F238E27FC236}">
                <a16:creationId xmlns:a16="http://schemas.microsoft.com/office/drawing/2014/main" id="{4D316434-69C6-C4D3-9CB8-EA1FCD4278A4}"/>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5533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14" name="Text Placeholder 20">
            <a:extLst>
              <a:ext uri="{FF2B5EF4-FFF2-40B4-BE49-F238E27FC236}">
                <a16:creationId xmlns:a16="http://schemas.microsoft.com/office/drawing/2014/main" id="{F6D5BFA4-8F17-5704-598F-60245FC97284}"/>
              </a:ext>
            </a:extLst>
          </p:cNvPr>
          <p:cNvSpPr>
            <a:spLocks noGrp="1"/>
          </p:cNvSpPr>
          <p:nvPr>
            <p:ph type="body" sz="quarter" idx="12" hasCustomPrompt="1"/>
          </p:nvPr>
        </p:nvSpPr>
        <p:spPr>
          <a:xfrm>
            <a:off x="534060" y="1613297"/>
            <a:ext cx="3316702"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15" name="Text Placeholder 2">
            <a:extLst>
              <a:ext uri="{FF2B5EF4-FFF2-40B4-BE49-F238E27FC236}">
                <a16:creationId xmlns:a16="http://schemas.microsoft.com/office/drawing/2014/main" id="{9790E0EC-E8C5-9460-645F-567189372690}"/>
              </a:ext>
            </a:extLst>
          </p:cNvPr>
          <p:cNvSpPr>
            <a:spLocks noGrp="1"/>
          </p:cNvSpPr>
          <p:nvPr>
            <p:ph type="body" sz="quarter" idx="15" hasCustomPrompt="1"/>
          </p:nvPr>
        </p:nvSpPr>
        <p:spPr>
          <a:xfrm>
            <a:off x="534031" y="1112061"/>
            <a:ext cx="3030338"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pic>
        <p:nvPicPr>
          <p:cNvPr id="30" name="Picture 29" descr="A computer with a white screen&#10;&#10;Description automatically generated">
            <a:extLst>
              <a:ext uri="{FF2B5EF4-FFF2-40B4-BE49-F238E27FC236}">
                <a16:creationId xmlns:a16="http://schemas.microsoft.com/office/drawing/2014/main" id="{405ED91C-56E4-6D5E-BF78-90A894A58E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1" t="12451" r="4480" b="15076"/>
          <a:stretch/>
        </p:blipFill>
        <p:spPr>
          <a:xfrm>
            <a:off x="4049325" y="1285875"/>
            <a:ext cx="5094677" cy="2714625"/>
          </a:xfrm>
          <a:prstGeom prst="rect">
            <a:avLst/>
          </a:prstGeom>
        </p:spPr>
      </p:pic>
      <p:sp>
        <p:nvSpPr>
          <p:cNvPr id="32" name="Picture Placeholder 31">
            <a:extLst>
              <a:ext uri="{FF2B5EF4-FFF2-40B4-BE49-F238E27FC236}">
                <a16:creationId xmlns:a16="http://schemas.microsoft.com/office/drawing/2014/main" id="{E46387CA-C101-CBDD-B519-21EC40E85C84}"/>
              </a:ext>
            </a:extLst>
          </p:cNvPr>
          <p:cNvSpPr>
            <a:spLocks noGrp="1"/>
          </p:cNvSpPr>
          <p:nvPr>
            <p:ph type="pic" sz="quarter" idx="16"/>
          </p:nvPr>
        </p:nvSpPr>
        <p:spPr>
          <a:xfrm>
            <a:off x="4965231" y="1543051"/>
            <a:ext cx="3214897" cy="2021681"/>
          </a:xfrm>
          <a:prstGeom prst="rect">
            <a:avLst/>
          </a:prstGeom>
        </p:spPr>
        <p:txBody>
          <a:bodyPr anchor="ctr"/>
          <a:lstStyle>
            <a:lvl1pPr marL="0" indent="0" algn="ctr">
              <a:buNone/>
              <a:defRPr>
                <a:latin typeface="Arial" panose="020B0604020202020204" pitchFamily="34" charset="0"/>
              </a:defRPr>
            </a:lvl1pPr>
          </a:lstStyle>
          <a:p>
            <a:endParaRPr lang="en-GB" dirty="0"/>
          </a:p>
        </p:txBody>
      </p:sp>
      <p:pic>
        <p:nvPicPr>
          <p:cNvPr id="3" name="Picture 2">
            <a:extLst>
              <a:ext uri="{FF2B5EF4-FFF2-40B4-BE49-F238E27FC236}">
                <a16:creationId xmlns:a16="http://schemas.microsoft.com/office/drawing/2014/main" id="{94C5D7E9-CAFF-0197-CD69-99FFE6510236}"/>
              </a:ext>
            </a:extLst>
          </p:cNvPr>
          <p:cNvPicPr>
            <a:picLocks noChangeAspect="1"/>
          </p:cNvPicPr>
          <p:nvPr userDrawn="1"/>
        </p:nvPicPr>
        <p:blipFill rotWithShape="1">
          <a:blip r:embed="rId4">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4" name="Text Placeholder 14">
            <a:extLst>
              <a:ext uri="{FF2B5EF4-FFF2-40B4-BE49-F238E27FC236}">
                <a16:creationId xmlns:a16="http://schemas.microsoft.com/office/drawing/2014/main" id="{F0E1D025-2AB3-313D-9812-767526041FEA}"/>
              </a:ext>
            </a:extLst>
          </p:cNvPr>
          <p:cNvSpPr>
            <a:spLocks noGrp="1"/>
          </p:cNvSpPr>
          <p:nvPr>
            <p:ph type="body" sz="quarter" idx="10" hasCustomPrompt="1"/>
          </p:nvPr>
        </p:nvSpPr>
        <p:spPr>
          <a:xfrm>
            <a:off x="481313" y="174298"/>
            <a:ext cx="8231714"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2423352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pic>
        <p:nvPicPr>
          <p:cNvPr id="30" name="Picture 29" descr="A computer with a white screen&#10;&#10;Description automatically generated">
            <a:extLst>
              <a:ext uri="{FF2B5EF4-FFF2-40B4-BE49-F238E27FC236}">
                <a16:creationId xmlns:a16="http://schemas.microsoft.com/office/drawing/2014/main" id="{405ED91C-56E4-6D5E-BF78-90A894A58E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1" t="12451" r="4480" b="15076"/>
          <a:stretch/>
        </p:blipFill>
        <p:spPr>
          <a:xfrm>
            <a:off x="4049325" y="1285875"/>
            <a:ext cx="5094677" cy="2714625"/>
          </a:xfrm>
          <a:prstGeom prst="rect">
            <a:avLst/>
          </a:prstGeom>
        </p:spPr>
      </p:pic>
      <p:sp>
        <p:nvSpPr>
          <p:cNvPr id="32" name="Picture Placeholder 31">
            <a:extLst>
              <a:ext uri="{FF2B5EF4-FFF2-40B4-BE49-F238E27FC236}">
                <a16:creationId xmlns:a16="http://schemas.microsoft.com/office/drawing/2014/main" id="{E46387CA-C101-CBDD-B519-21EC40E85C84}"/>
              </a:ext>
            </a:extLst>
          </p:cNvPr>
          <p:cNvSpPr>
            <a:spLocks noGrp="1"/>
          </p:cNvSpPr>
          <p:nvPr>
            <p:ph type="pic" sz="quarter" idx="16"/>
          </p:nvPr>
        </p:nvSpPr>
        <p:spPr>
          <a:xfrm>
            <a:off x="4965231" y="1543051"/>
            <a:ext cx="3214897" cy="2021681"/>
          </a:xfrm>
          <a:prstGeom prst="rect">
            <a:avLst/>
          </a:prstGeom>
        </p:spPr>
        <p:txBody>
          <a:bodyPr anchor="ctr"/>
          <a:lstStyle>
            <a:lvl1pPr marL="0" indent="0" algn="ctr">
              <a:buNone/>
              <a:defRPr>
                <a:latin typeface="Arial" panose="020B0604020202020204" pitchFamily="34" charset="0"/>
              </a:defRPr>
            </a:lvl1pPr>
          </a:lstStyle>
          <a:p>
            <a:endParaRPr lang="en-GB" dirty="0"/>
          </a:p>
        </p:txBody>
      </p:sp>
      <p:sp>
        <p:nvSpPr>
          <p:cNvPr id="3" name="Rectangle 2">
            <a:extLst>
              <a:ext uri="{FF2B5EF4-FFF2-40B4-BE49-F238E27FC236}">
                <a16:creationId xmlns:a16="http://schemas.microsoft.com/office/drawing/2014/main" id="{2BAC0D39-A908-ED26-F4B3-3B2EE9DD551F}"/>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7" name="Picture 6" descr="A triangle with a black background&#10;&#10;Description automatically generated">
            <a:extLst>
              <a:ext uri="{FF2B5EF4-FFF2-40B4-BE49-F238E27FC236}">
                <a16:creationId xmlns:a16="http://schemas.microsoft.com/office/drawing/2014/main" id="{1149AD2A-F07B-DDBF-144D-2A7E9C8A5A12}"/>
              </a:ext>
            </a:extLst>
          </p:cNvPr>
          <p:cNvPicPr>
            <a:picLocks noChangeAspect="1"/>
          </p:cNvPicPr>
          <p:nvPr userDrawn="1"/>
        </p:nvPicPr>
        <p:blipFill rotWithShape="1">
          <a:blip r:embed="rId4">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9" name="Text Placeholder 14">
            <a:extLst>
              <a:ext uri="{FF2B5EF4-FFF2-40B4-BE49-F238E27FC236}">
                <a16:creationId xmlns:a16="http://schemas.microsoft.com/office/drawing/2014/main" id="{17511E59-F52B-0CE5-7AC8-F0EA4215728D}"/>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11" name="Text Placeholder 20">
            <a:extLst>
              <a:ext uri="{FF2B5EF4-FFF2-40B4-BE49-F238E27FC236}">
                <a16:creationId xmlns:a16="http://schemas.microsoft.com/office/drawing/2014/main" id="{C27076F5-2234-B549-FDBB-71C08DF2A182}"/>
              </a:ext>
            </a:extLst>
          </p:cNvPr>
          <p:cNvSpPr>
            <a:spLocks noGrp="1"/>
          </p:cNvSpPr>
          <p:nvPr>
            <p:ph type="body" sz="quarter" idx="12" hasCustomPrompt="1"/>
          </p:nvPr>
        </p:nvSpPr>
        <p:spPr>
          <a:xfrm>
            <a:off x="534060" y="1613297"/>
            <a:ext cx="3316702"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12" name="Text Placeholder 2">
            <a:extLst>
              <a:ext uri="{FF2B5EF4-FFF2-40B4-BE49-F238E27FC236}">
                <a16:creationId xmlns:a16="http://schemas.microsoft.com/office/drawing/2014/main" id="{E0AB0955-9EE2-2E9C-8174-66EC5602FC49}"/>
              </a:ext>
            </a:extLst>
          </p:cNvPr>
          <p:cNvSpPr>
            <a:spLocks noGrp="1"/>
          </p:cNvSpPr>
          <p:nvPr>
            <p:ph type="body" sz="quarter" idx="15" hasCustomPrompt="1"/>
          </p:nvPr>
        </p:nvSpPr>
        <p:spPr>
          <a:xfrm>
            <a:off x="534031" y="1112061"/>
            <a:ext cx="3030338"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spTree>
    <p:extLst>
      <p:ext uri="{BB962C8B-B14F-4D97-AF65-F5344CB8AC3E}">
        <p14:creationId xmlns:p14="http://schemas.microsoft.com/office/powerpoint/2010/main" val="154005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14" name="Text Placeholder 20">
            <a:extLst>
              <a:ext uri="{FF2B5EF4-FFF2-40B4-BE49-F238E27FC236}">
                <a16:creationId xmlns:a16="http://schemas.microsoft.com/office/drawing/2014/main" id="{F6D5BFA4-8F17-5704-598F-60245FC97284}"/>
              </a:ext>
            </a:extLst>
          </p:cNvPr>
          <p:cNvSpPr>
            <a:spLocks noGrp="1"/>
          </p:cNvSpPr>
          <p:nvPr>
            <p:ph type="body" sz="quarter" idx="12" hasCustomPrompt="1"/>
          </p:nvPr>
        </p:nvSpPr>
        <p:spPr>
          <a:xfrm>
            <a:off x="534061" y="1660681"/>
            <a:ext cx="3507031"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15" name="Text Placeholder 2">
            <a:extLst>
              <a:ext uri="{FF2B5EF4-FFF2-40B4-BE49-F238E27FC236}">
                <a16:creationId xmlns:a16="http://schemas.microsoft.com/office/drawing/2014/main" id="{9790E0EC-E8C5-9460-645F-567189372690}"/>
              </a:ext>
            </a:extLst>
          </p:cNvPr>
          <p:cNvSpPr>
            <a:spLocks noGrp="1"/>
          </p:cNvSpPr>
          <p:nvPr>
            <p:ph type="body" sz="quarter" idx="15" hasCustomPrompt="1"/>
          </p:nvPr>
        </p:nvSpPr>
        <p:spPr>
          <a:xfrm>
            <a:off x="534031" y="1159446"/>
            <a:ext cx="3507029"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sp>
        <p:nvSpPr>
          <p:cNvPr id="2" name="Text Placeholder 20">
            <a:extLst>
              <a:ext uri="{FF2B5EF4-FFF2-40B4-BE49-F238E27FC236}">
                <a16:creationId xmlns:a16="http://schemas.microsoft.com/office/drawing/2014/main" id="{E2117DDF-8999-F53E-5A76-BECA73752401}"/>
              </a:ext>
            </a:extLst>
          </p:cNvPr>
          <p:cNvSpPr>
            <a:spLocks noGrp="1"/>
          </p:cNvSpPr>
          <p:nvPr>
            <p:ph type="body" sz="quarter" idx="16" hasCustomPrompt="1"/>
          </p:nvPr>
        </p:nvSpPr>
        <p:spPr>
          <a:xfrm>
            <a:off x="4888533" y="1660681"/>
            <a:ext cx="3507031"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3" name="Text Placeholder 2">
            <a:extLst>
              <a:ext uri="{FF2B5EF4-FFF2-40B4-BE49-F238E27FC236}">
                <a16:creationId xmlns:a16="http://schemas.microsoft.com/office/drawing/2014/main" id="{DA93CB9C-ABA7-B0DA-7495-B5EC234932CD}"/>
              </a:ext>
            </a:extLst>
          </p:cNvPr>
          <p:cNvSpPr>
            <a:spLocks noGrp="1"/>
          </p:cNvSpPr>
          <p:nvPr>
            <p:ph type="body" sz="quarter" idx="17" hasCustomPrompt="1"/>
          </p:nvPr>
        </p:nvSpPr>
        <p:spPr>
          <a:xfrm>
            <a:off x="4888504" y="1159446"/>
            <a:ext cx="3507029"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cxnSp>
        <p:nvCxnSpPr>
          <p:cNvPr id="4" name="Straight Connector 3">
            <a:extLst>
              <a:ext uri="{FF2B5EF4-FFF2-40B4-BE49-F238E27FC236}">
                <a16:creationId xmlns:a16="http://schemas.microsoft.com/office/drawing/2014/main" id="{EC13D8E6-7E03-F9F2-792C-EE2EA041C9E6}"/>
              </a:ext>
            </a:extLst>
          </p:cNvPr>
          <p:cNvCxnSpPr>
            <a:cxnSpLocks/>
          </p:cNvCxnSpPr>
          <p:nvPr userDrawn="1"/>
        </p:nvCxnSpPr>
        <p:spPr>
          <a:xfrm>
            <a:off x="4464811" y="1101250"/>
            <a:ext cx="0" cy="3329609"/>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34AE004D-86F0-00C1-F2C4-D6F91CFCF985}"/>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12" name="Text Placeholder 14">
            <a:extLst>
              <a:ext uri="{FF2B5EF4-FFF2-40B4-BE49-F238E27FC236}">
                <a16:creationId xmlns:a16="http://schemas.microsoft.com/office/drawing/2014/main" id="{D07B25FA-4654-22C9-F86C-F265899CD126}"/>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3267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Break">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6B57EAB-D92B-F892-20A7-7854646DD9AC}"/>
              </a:ext>
            </a:extLst>
          </p:cNvPr>
          <p:cNvSpPr>
            <a:spLocks noGrp="1"/>
          </p:cNvSpPr>
          <p:nvPr>
            <p:ph type="body" sz="quarter" idx="10" hasCustomPrompt="1"/>
          </p:nvPr>
        </p:nvSpPr>
        <p:spPr>
          <a:xfrm>
            <a:off x="457231" y="1688306"/>
            <a:ext cx="5343873" cy="1766888"/>
          </a:xfrm>
          <a:prstGeom prst="rect">
            <a:avLst/>
          </a:prstGeom>
        </p:spPr>
        <p:txBody>
          <a:bodyPr lIns="90000" anchor="ctr" anchorCtr="0"/>
          <a:lstStyle>
            <a:lvl1pPr marL="0" indent="0">
              <a:lnSpc>
                <a:spcPts val="3938"/>
              </a:lnSpc>
              <a:buNone/>
              <a:defRPr sz="3375" b="1" i="0">
                <a:solidFill>
                  <a:schemeClr val="tx1"/>
                </a:solidFill>
                <a:latin typeface="Arial" panose="020B0604020202020204" pitchFamily="34" charset="0"/>
                <a:cs typeface="Arial" panose="020B0604020202020204" pitchFamily="34" charset="0"/>
              </a:defRPr>
            </a:lvl1pPr>
            <a:lvl2pPr marL="257162" indent="0">
              <a:lnSpc>
                <a:spcPts val="3544"/>
              </a:lnSpc>
              <a:buNone/>
              <a:defRPr sz="3656" b="1" i="0">
                <a:latin typeface="Montserrat" pitchFamily="2" charset="77"/>
              </a:defRPr>
            </a:lvl2pPr>
            <a:lvl3pPr marL="514325" indent="0">
              <a:lnSpc>
                <a:spcPts val="3544"/>
              </a:lnSpc>
              <a:buNone/>
              <a:defRPr sz="3656" b="1" i="0">
                <a:latin typeface="Montserrat" pitchFamily="2" charset="77"/>
              </a:defRPr>
            </a:lvl3pPr>
            <a:lvl4pPr marL="771487" indent="0">
              <a:lnSpc>
                <a:spcPts val="3544"/>
              </a:lnSpc>
              <a:buNone/>
              <a:defRPr sz="3656" b="1" i="0">
                <a:latin typeface="Montserrat" pitchFamily="2" charset="77"/>
              </a:defRPr>
            </a:lvl4pPr>
            <a:lvl5pPr marL="1028649" indent="0">
              <a:lnSpc>
                <a:spcPts val="3544"/>
              </a:lnSpc>
              <a:buNone/>
              <a:defRPr sz="3656" b="1" i="0">
                <a:latin typeface="Montserrat" pitchFamily="2" charset="77"/>
              </a:defRPr>
            </a:lvl5pPr>
          </a:lstStyle>
          <a:p>
            <a:pPr lvl="0"/>
            <a:r>
              <a:rPr lang="en-GB" dirty="0"/>
              <a:t>Click to add text</a:t>
            </a:r>
          </a:p>
        </p:txBody>
      </p:sp>
      <p:pic>
        <p:nvPicPr>
          <p:cNvPr id="2" name="Picture 1">
            <a:extLst>
              <a:ext uri="{FF2B5EF4-FFF2-40B4-BE49-F238E27FC236}">
                <a16:creationId xmlns:a16="http://schemas.microsoft.com/office/drawing/2014/main" id="{79290AA4-B120-4B59-0C50-3EFE1F8158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231" y="444584"/>
            <a:ext cx="2295485" cy="633950"/>
          </a:xfrm>
          <a:prstGeom prst="rect">
            <a:avLst/>
          </a:prstGeom>
        </p:spPr>
      </p:pic>
      <p:sp>
        <p:nvSpPr>
          <p:cNvPr id="6" name="Text Placeholder 5">
            <a:extLst>
              <a:ext uri="{FF2B5EF4-FFF2-40B4-BE49-F238E27FC236}">
                <a16:creationId xmlns:a16="http://schemas.microsoft.com/office/drawing/2014/main" id="{0B8BF5B4-2B60-EA24-B139-B004DF9E0CBE}"/>
              </a:ext>
            </a:extLst>
          </p:cNvPr>
          <p:cNvSpPr>
            <a:spLocks noGrp="1"/>
          </p:cNvSpPr>
          <p:nvPr>
            <p:ph type="body" sz="quarter" idx="11" hasCustomPrompt="1"/>
          </p:nvPr>
        </p:nvSpPr>
        <p:spPr>
          <a:xfrm>
            <a:off x="457230" y="4457701"/>
            <a:ext cx="3115474" cy="349178"/>
          </a:xfrm>
          <a:prstGeom prst="rect">
            <a:avLst/>
          </a:prstGeom>
          <a:noFill/>
        </p:spPr>
        <p:txBody>
          <a:bodyPr/>
          <a:lstStyle>
            <a:lvl1pPr marL="0" indent="0">
              <a:buNone/>
              <a:defRPr b="0">
                <a:solidFill>
                  <a:srgbClr val="3CE664"/>
                </a:solidFill>
                <a:latin typeface="Arial" panose="020B0604020202020204" pitchFamily="34" charset="0"/>
              </a:defRPr>
            </a:lvl1pPr>
            <a:lvl2pPr marL="257162" indent="0">
              <a:buNone/>
              <a:defRPr/>
            </a:lvl2pPr>
            <a:lvl3pPr marL="514325" indent="0">
              <a:buNone/>
              <a:defRPr/>
            </a:lvl3pPr>
            <a:lvl4pPr marL="771487" indent="0">
              <a:buNone/>
              <a:defRPr/>
            </a:lvl4pPr>
            <a:lvl5pPr marL="1028649" indent="0">
              <a:buNone/>
              <a:defRPr/>
            </a:lvl5pPr>
          </a:lstStyle>
          <a:p>
            <a:pPr lvl="0"/>
            <a:r>
              <a:rPr lang="en-US" dirty="0"/>
              <a:t>Date</a:t>
            </a:r>
          </a:p>
        </p:txBody>
      </p:sp>
      <p:pic>
        <p:nvPicPr>
          <p:cNvPr id="10" name="Picture 9" descr="A blue green and black triangle&#10;&#10;Description automatically generated">
            <a:extLst>
              <a:ext uri="{FF2B5EF4-FFF2-40B4-BE49-F238E27FC236}">
                <a16:creationId xmlns:a16="http://schemas.microsoft.com/office/drawing/2014/main" id="{686DF46C-FA02-C7CA-C804-132F3275EB3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752" r="25327"/>
          <a:stretch/>
        </p:blipFill>
        <p:spPr>
          <a:xfrm>
            <a:off x="6213712" y="1"/>
            <a:ext cx="2930289" cy="4457700"/>
          </a:xfrm>
          <a:prstGeom prst="rect">
            <a:avLst/>
          </a:prstGeom>
        </p:spPr>
      </p:pic>
    </p:spTree>
    <p:extLst>
      <p:ext uri="{BB962C8B-B14F-4D97-AF65-F5344CB8AC3E}">
        <p14:creationId xmlns:p14="http://schemas.microsoft.com/office/powerpoint/2010/main" val="85972151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9" name="Rectangle 8">
            <a:extLst>
              <a:ext uri="{FF2B5EF4-FFF2-40B4-BE49-F238E27FC236}">
                <a16:creationId xmlns:a16="http://schemas.microsoft.com/office/drawing/2014/main" id="{1EF123D2-55A6-B092-C19B-7E9CA0D8D273}"/>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8" name="Picture 7" descr="A triangle with a black background&#10;&#10;Description automatically generated">
            <a:extLst>
              <a:ext uri="{FF2B5EF4-FFF2-40B4-BE49-F238E27FC236}">
                <a16:creationId xmlns:a16="http://schemas.microsoft.com/office/drawing/2014/main" id="{BB1CA397-3DF0-146D-5835-ED5EADCDC468}"/>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18" name="Text Placeholder 14">
            <a:extLst>
              <a:ext uri="{FF2B5EF4-FFF2-40B4-BE49-F238E27FC236}">
                <a16:creationId xmlns:a16="http://schemas.microsoft.com/office/drawing/2014/main" id="{5641FCBA-4779-095F-CF19-8B745588ABB5}"/>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19" name="Text Placeholder 20">
            <a:extLst>
              <a:ext uri="{FF2B5EF4-FFF2-40B4-BE49-F238E27FC236}">
                <a16:creationId xmlns:a16="http://schemas.microsoft.com/office/drawing/2014/main" id="{CE302025-5A59-8AB6-2C81-E699282DD17D}"/>
              </a:ext>
            </a:extLst>
          </p:cNvPr>
          <p:cNvSpPr>
            <a:spLocks noGrp="1"/>
          </p:cNvSpPr>
          <p:nvPr>
            <p:ph type="body" sz="quarter" idx="12" hasCustomPrompt="1"/>
          </p:nvPr>
        </p:nvSpPr>
        <p:spPr>
          <a:xfrm>
            <a:off x="534061" y="1660681"/>
            <a:ext cx="3507031"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20" name="Text Placeholder 2">
            <a:extLst>
              <a:ext uri="{FF2B5EF4-FFF2-40B4-BE49-F238E27FC236}">
                <a16:creationId xmlns:a16="http://schemas.microsoft.com/office/drawing/2014/main" id="{BFB49D5A-4231-6CA1-D0C8-3A91DDE552B5}"/>
              </a:ext>
            </a:extLst>
          </p:cNvPr>
          <p:cNvSpPr>
            <a:spLocks noGrp="1"/>
          </p:cNvSpPr>
          <p:nvPr>
            <p:ph type="body" sz="quarter" idx="15" hasCustomPrompt="1"/>
          </p:nvPr>
        </p:nvSpPr>
        <p:spPr>
          <a:xfrm>
            <a:off x="534031" y="1159446"/>
            <a:ext cx="3507029"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sp>
        <p:nvSpPr>
          <p:cNvPr id="21" name="Text Placeholder 20">
            <a:extLst>
              <a:ext uri="{FF2B5EF4-FFF2-40B4-BE49-F238E27FC236}">
                <a16:creationId xmlns:a16="http://schemas.microsoft.com/office/drawing/2014/main" id="{CFD57D86-873A-D150-7247-ED3B884816CF}"/>
              </a:ext>
            </a:extLst>
          </p:cNvPr>
          <p:cNvSpPr>
            <a:spLocks noGrp="1"/>
          </p:cNvSpPr>
          <p:nvPr>
            <p:ph type="body" sz="quarter" idx="16" hasCustomPrompt="1"/>
          </p:nvPr>
        </p:nvSpPr>
        <p:spPr>
          <a:xfrm>
            <a:off x="4888533" y="1660681"/>
            <a:ext cx="3507031"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22" name="Text Placeholder 2">
            <a:extLst>
              <a:ext uri="{FF2B5EF4-FFF2-40B4-BE49-F238E27FC236}">
                <a16:creationId xmlns:a16="http://schemas.microsoft.com/office/drawing/2014/main" id="{AB19F374-431C-C8D5-CECD-563B06E58A23}"/>
              </a:ext>
            </a:extLst>
          </p:cNvPr>
          <p:cNvSpPr>
            <a:spLocks noGrp="1"/>
          </p:cNvSpPr>
          <p:nvPr>
            <p:ph type="body" sz="quarter" idx="17" hasCustomPrompt="1"/>
          </p:nvPr>
        </p:nvSpPr>
        <p:spPr>
          <a:xfrm>
            <a:off x="4888504" y="1159446"/>
            <a:ext cx="3507029"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cxnSp>
        <p:nvCxnSpPr>
          <p:cNvPr id="23" name="Straight Connector 22">
            <a:extLst>
              <a:ext uri="{FF2B5EF4-FFF2-40B4-BE49-F238E27FC236}">
                <a16:creationId xmlns:a16="http://schemas.microsoft.com/office/drawing/2014/main" id="{7768A9C1-A660-F06B-4157-9D730806DF55}"/>
              </a:ext>
            </a:extLst>
          </p:cNvPr>
          <p:cNvCxnSpPr>
            <a:cxnSpLocks/>
          </p:cNvCxnSpPr>
          <p:nvPr userDrawn="1"/>
        </p:nvCxnSpPr>
        <p:spPr>
          <a:xfrm>
            <a:off x="4464811" y="1101250"/>
            <a:ext cx="0" cy="3329609"/>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38123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4C94-8381-BE63-EBD5-B08F28DB8046}"/>
              </a:ext>
            </a:extLst>
          </p:cNvPr>
          <p:cNvSpPr/>
          <p:nvPr userDrawn="1"/>
        </p:nvSpPr>
        <p:spPr>
          <a:xfrm>
            <a:off x="1" y="2294313"/>
            <a:ext cx="9144000" cy="28491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410"/>
            <a:ext cx="1006485" cy="277585"/>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2" name="Picture Placeholder 9">
            <a:extLst>
              <a:ext uri="{FF2B5EF4-FFF2-40B4-BE49-F238E27FC236}">
                <a16:creationId xmlns:a16="http://schemas.microsoft.com/office/drawing/2014/main" id="{EBC8B00D-7AE1-A51F-E4AB-15A7FBC2DB0C}"/>
              </a:ext>
            </a:extLst>
          </p:cNvPr>
          <p:cNvSpPr>
            <a:spLocks noGrp="1"/>
          </p:cNvSpPr>
          <p:nvPr>
            <p:ph type="pic" sz="quarter" idx="29"/>
          </p:nvPr>
        </p:nvSpPr>
        <p:spPr>
          <a:xfrm>
            <a:off x="516698" y="1273021"/>
            <a:ext cx="1886118" cy="1686728"/>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accent6"/>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endParaRPr lang="en-US" dirty="0"/>
          </a:p>
        </p:txBody>
      </p:sp>
      <p:sp>
        <p:nvSpPr>
          <p:cNvPr id="9" name="Text Placeholder 18">
            <a:extLst>
              <a:ext uri="{FF2B5EF4-FFF2-40B4-BE49-F238E27FC236}">
                <a16:creationId xmlns:a16="http://schemas.microsoft.com/office/drawing/2014/main" id="{EEE0ADFF-6574-AA4A-8539-46B80775D3DD}"/>
              </a:ext>
            </a:extLst>
          </p:cNvPr>
          <p:cNvSpPr>
            <a:spLocks noGrp="1"/>
          </p:cNvSpPr>
          <p:nvPr>
            <p:ph type="body" sz="quarter" idx="21" hasCustomPrompt="1"/>
          </p:nvPr>
        </p:nvSpPr>
        <p:spPr>
          <a:xfrm>
            <a:off x="516698" y="3103218"/>
            <a:ext cx="1886118" cy="398232"/>
          </a:xfrm>
          <a:prstGeom prst="rect">
            <a:avLst/>
          </a:prstGeom>
        </p:spPr>
        <p:txBody>
          <a:bodyPr anchor="t" anchorCtr="0"/>
          <a:lstStyle>
            <a:lvl1pPr marL="0" indent="0">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4" name="Text Placeholder 18">
            <a:extLst>
              <a:ext uri="{FF2B5EF4-FFF2-40B4-BE49-F238E27FC236}">
                <a16:creationId xmlns:a16="http://schemas.microsoft.com/office/drawing/2014/main" id="{39B5A24B-0E5A-F6BA-FAB4-19AB531447D5}"/>
              </a:ext>
            </a:extLst>
          </p:cNvPr>
          <p:cNvSpPr>
            <a:spLocks noGrp="1"/>
          </p:cNvSpPr>
          <p:nvPr>
            <p:ph type="body" sz="quarter" idx="34" hasCustomPrompt="1"/>
          </p:nvPr>
        </p:nvSpPr>
        <p:spPr>
          <a:xfrm>
            <a:off x="516698" y="3501449"/>
            <a:ext cx="1886118" cy="933126"/>
          </a:xfrm>
          <a:prstGeom prst="rect">
            <a:avLst/>
          </a:prstGeom>
        </p:spPr>
        <p:txBody>
          <a:bodyPr anchor="t" anchorCtr="0"/>
          <a:lstStyle>
            <a:lvl1pPr marL="0" indent="0">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15" name="Picture Placeholder 9">
            <a:extLst>
              <a:ext uri="{FF2B5EF4-FFF2-40B4-BE49-F238E27FC236}">
                <a16:creationId xmlns:a16="http://schemas.microsoft.com/office/drawing/2014/main" id="{9D57E6AD-D37D-1188-2135-3CA163BCF7BC}"/>
              </a:ext>
            </a:extLst>
          </p:cNvPr>
          <p:cNvSpPr>
            <a:spLocks noGrp="1"/>
          </p:cNvSpPr>
          <p:nvPr>
            <p:ph type="pic" sz="quarter" idx="35"/>
          </p:nvPr>
        </p:nvSpPr>
        <p:spPr>
          <a:xfrm>
            <a:off x="2591527" y="1273021"/>
            <a:ext cx="1886118" cy="1686728"/>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accent6"/>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endParaRPr lang="en-US" dirty="0"/>
          </a:p>
        </p:txBody>
      </p:sp>
      <p:sp>
        <p:nvSpPr>
          <p:cNvPr id="16" name="Text Placeholder 18">
            <a:extLst>
              <a:ext uri="{FF2B5EF4-FFF2-40B4-BE49-F238E27FC236}">
                <a16:creationId xmlns:a16="http://schemas.microsoft.com/office/drawing/2014/main" id="{524B5DD7-322E-B555-68B3-7B025C982420}"/>
              </a:ext>
            </a:extLst>
          </p:cNvPr>
          <p:cNvSpPr>
            <a:spLocks noGrp="1"/>
          </p:cNvSpPr>
          <p:nvPr>
            <p:ph type="body" sz="quarter" idx="36" hasCustomPrompt="1"/>
          </p:nvPr>
        </p:nvSpPr>
        <p:spPr>
          <a:xfrm>
            <a:off x="2579732" y="3103218"/>
            <a:ext cx="1886118" cy="398232"/>
          </a:xfrm>
          <a:prstGeom prst="rect">
            <a:avLst/>
          </a:prstGeom>
        </p:spPr>
        <p:txBody>
          <a:bodyPr anchor="t" anchorCtr="0"/>
          <a:lstStyle>
            <a:lvl1pPr marL="0" indent="0">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7" name="Text Placeholder 18">
            <a:extLst>
              <a:ext uri="{FF2B5EF4-FFF2-40B4-BE49-F238E27FC236}">
                <a16:creationId xmlns:a16="http://schemas.microsoft.com/office/drawing/2014/main" id="{9883206D-E02B-F726-3FC8-FA203E6B783F}"/>
              </a:ext>
            </a:extLst>
          </p:cNvPr>
          <p:cNvSpPr>
            <a:spLocks noGrp="1"/>
          </p:cNvSpPr>
          <p:nvPr>
            <p:ph type="body" sz="quarter" idx="37" hasCustomPrompt="1"/>
          </p:nvPr>
        </p:nvSpPr>
        <p:spPr>
          <a:xfrm>
            <a:off x="2579732" y="3501449"/>
            <a:ext cx="1886118" cy="933126"/>
          </a:xfrm>
          <a:prstGeom prst="rect">
            <a:avLst/>
          </a:prstGeom>
        </p:spPr>
        <p:txBody>
          <a:bodyPr anchor="t" anchorCtr="0"/>
          <a:lstStyle>
            <a:lvl1pPr marL="0" indent="0">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18" name="Picture Placeholder 9">
            <a:extLst>
              <a:ext uri="{FF2B5EF4-FFF2-40B4-BE49-F238E27FC236}">
                <a16:creationId xmlns:a16="http://schemas.microsoft.com/office/drawing/2014/main" id="{249F6D17-A012-0C82-4DE0-CC7CBE9508F8}"/>
              </a:ext>
            </a:extLst>
          </p:cNvPr>
          <p:cNvSpPr>
            <a:spLocks noGrp="1"/>
          </p:cNvSpPr>
          <p:nvPr>
            <p:ph type="pic" sz="quarter" idx="38"/>
          </p:nvPr>
        </p:nvSpPr>
        <p:spPr>
          <a:xfrm>
            <a:off x="4666356" y="1273021"/>
            <a:ext cx="1886118" cy="1686728"/>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accent6"/>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endParaRPr lang="en-US" dirty="0"/>
          </a:p>
        </p:txBody>
      </p:sp>
      <p:sp>
        <p:nvSpPr>
          <p:cNvPr id="19" name="Text Placeholder 18">
            <a:extLst>
              <a:ext uri="{FF2B5EF4-FFF2-40B4-BE49-F238E27FC236}">
                <a16:creationId xmlns:a16="http://schemas.microsoft.com/office/drawing/2014/main" id="{A2F59469-4A85-01CB-88D8-1BF30C51BFC0}"/>
              </a:ext>
            </a:extLst>
          </p:cNvPr>
          <p:cNvSpPr>
            <a:spLocks noGrp="1"/>
          </p:cNvSpPr>
          <p:nvPr>
            <p:ph type="body" sz="quarter" idx="39" hasCustomPrompt="1"/>
          </p:nvPr>
        </p:nvSpPr>
        <p:spPr>
          <a:xfrm>
            <a:off x="4642767" y="3103218"/>
            <a:ext cx="1886118" cy="398232"/>
          </a:xfrm>
          <a:prstGeom prst="rect">
            <a:avLst/>
          </a:prstGeom>
        </p:spPr>
        <p:txBody>
          <a:bodyPr anchor="t" anchorCtr="0"/>
          <a:lstStyle>
            <a:lvl1pPr marL="0" indent="0">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0" name="Text Placeholder 18">
            <a:extLst>
              <a:ext uri="{FF2B5EF4-FFF2-40B4-BE49-F238E27FC236}">
                <a16:creationId xmlns:a16="http://schemas.microsoft.com/office/drawing/2014/main" id="{06D4F776-B53C-B745-6617-295A3207B94E}"/>
              </a:ext>
            </a:extLst>
          </p:cNvPr>
          <p:cNvSpPr>
            <a:spLocks noGrp="1"/>
          </p:cNvSpPr>
          <p:nvPr>
            <p:ph type="body" sz="quarter" idx="40" hasCustomPrompt="1"/>
          </p:nvPr>
        </p:nvSpPr>
        <p:spPr>
          <a:xfrm>
            <a:off x="4642767" y="3501449"/>
            <a:ext cx="1886118" cy="933126"/>
          </a:xfrm>
          <a:prstGeom prst="rect">
            <a:avLst/>
          </a:prstGeom>
        </p:spPr>
        <p:txBody>
          <a:bodyPr anchor="t" anchorCtr="0"/>
          <a:lstStyle>
            <a:lvl1pPr marL="0" indent="0">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1" name="Picture Placeholder 9">
            <a:extLst>
              <a:ext uri="{FF2B5EF4-FFF2-40B4-BE49-F238E27FC236}">
                <a16:creationId xmlns:a16="http://schemas.microsoft.com/office/drawing/2014/main" id="{5AFEA30B-09EE-A7D0-2086-9CF763E094F0}"/>
              </a:ext>
            </a:extLst>
          </p:cNvPr>
          <p:cNvSpPr>
            <a:spLocks noGrp="1"/>
          </p:cNvSpPr>
          <p:nvPr>
            <p:ph type="pic" sz="quarter" idx="41"/>
          </p:nvPr>
        </p:nvSpPr>
        <p:spPr>
          <a:xfrm>
            <a:off x="6741186" y="1273021"/>
            <a:ext cx="1886118" cy="1686728"/>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a:solidFill>
            <a:schemeClr val="accent6"/>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endParaRPr lang="en-US" dirty="0"/>
          </a:p>
        </p:txBody>
      </p:sp>
      <p:sp>
        <p:nvSpPr>
          <p:cNvPr id="22" name="Text Placeholder 18">
            <a:extLst>
              <a:ext uri="{FF2B5EF4-FFF2-40B4-BE49-F238E27FC236}">
                <a16:creationId xmlns:a16="http://schemas.microsoft.com/office/drawing/2014/main" id="{A71CBA00-4284-A9FD-0C99-4403F002E10E}"/>
              </a:ext>
            </a:extLst>
          </p:cNvPr>
          <p:cNvSpPr>
            <a:spLocks noGrp="1"/>
          </p:cNvSpPr>
          <p:nvPr>
            <p:ph type="body" sz="quarter" idx="42" hasCustomPrompt="1"/>
          </p:nvPr>
        </p:nvSpPr>
        <p:spPr>
          <a:xfrm>
            <a:off x="6741186" y="3103218"/>
            <a:ext cx="1886118" cy="398232"/>
          </a:xfrm>
          <a:prstGeom prst="rect">
            <a:avLst/>
          </a:prstGeom>
        </p:spPr>
        <p:txBody>
          <a:bodyPr anchor="t" anchorCtr="0"/>
          <a:lstStyle>
            <a:lvl1pPr marL="0" indent="0">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3" name="Text Placeholder 18">
            <a:extLst>
              <a:ext uri="{FF2B5EF4-FFF2-40B4-BE49-F238E27FC236}">
                <a16:creationId xmlns:a16="http://schemas.microsoft.com/office/drawing/2014/main" id="{6C63C795-DCBD-E37B-1274-6CB22E086679}"/>
              </a:ext>
            </a:extLst>
          </p:cNvPr>
          <p:cNvSpPr>
            <a:spLocks noGrp="1"/>
          </p:cNvSpPr>
          <p:nvPr>
            <p:ph type="body" sz="quarter" idx="43" hasCustomPrompt="1"/>
          </p:nvPr>
        </p:nvSpPr>
        <p:spPr>
          <a:xfrm>
            <a:off x="6741186" y="3501449"/>
            <a:ext cx="1886118" cy="933126"/>
          </a:xfrm>
          <a:prstGeom prst="rect">
            <a:avLst/>
          </a:prstGeom>
        </p:spPr>
        <p:txBody>
          <a:bodyPr anchor="t" anchorCtr="0"/>
          <a:lstStyle>
            <a:lvl1pPr marL="0" indent="0">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pic>
        <p:nvPicPr>
          <p:cNvPr id="8" name="Picture 7">
            <a:extLst>
              <a:ext uri="{FF2B5EF4-FFF2-40B4-BE49-F238E27FC236}">
                <a16:creationId xmlns:a16="http://schemas.microsoft.com/office/drawing/2014/main" id="{DFF93602-D84D-A3A0-9F05-2ADFE7B581CB}"/>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10" name="Text Placeholder 14">
            <a:extLst>
              <a:ext uri="{FF2B5EF4-FFF2-40B4-BE49-F238E27FC236}">
                <a16:creationId xmlns:a16="http://schemas.microsoft.com/office/drawing/2014/main" id="{56618497-0AF9-5840-E9CE-B6757F7A3214}"/>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350619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4C94-8381-BE63-EBD5-B08F28DB8046}"/>
              </a:ext>
            </a:extLst>
          </p:cNvPr>
          <p:cNvSpPr/>
          <p:nvPr userDrawn="1"/>
        </p:nvSpPr>
        <p:spPr>
          <a:xfrm>
            <a:off x="1" y="1735495"/>
            <a:ext cx="9144000" cy="34080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410"/>
            <a:ext cx="1006485" cy="277585"/>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9" name="Text Placeholder 18">
            <a:extLst>
              <a:ext uri="{FF2B5EF4-FFF2-40B4-BE49-F238E27FC236}">
                <a16:creationId xmlns:a16="http://schemas.microsoft.com/office/drawing/2014/main" id="{EEE0ADFF-6574-AA4A-8539-46B80775D3DD}"/>
              </a:ext>
            </a:extLst>
          </p:cNvPr>
          <p:cNvSpPr>
            <a:spLocks noGrp="1"/>
          </p:cNvSpPr>
          <p:nvPr>
            <p:ph type="body" sz="quarter" idx="21" hasCustomPrompt="1"/>
          </p:nvPr>
        </p:nvSpPr>
        <p:spPr>
          <a:xfrm>
            <a:off x="481313" y="2372635"/>
            <a:ext cx="1886118" cy="398232"/>
          </a:xfrm>
          <a:prstGeom prst="rect">
            <a:avLst/>
          </a:prstGeom>
        </p:spPr>
        <p:txBody>
          <a:bodyPr anchor="t" anchorCtr="0"/>
          <a:lstStyle>
            <a:lvl1pPr marL="0" indent="0" algn="ctr">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4" name="Text Placeholder 18">
            <a:extLst>
              <a:ext uri="{FF2B5EF4-FFF2-40B4-BE49-F238E27FC236}">
                <a16:creationId xmlns:a16="http://schemas.microsoft.com/office/drawing/2014/main" id="{39B5A24B-0E5A-F6BA-FAB4-19AB531447D5}"/>
              </a:ext>
            </a:extLst>
          </p:cNvPr>
          <p:cNvSpPr>
            <a:spLocks noGrp="1"/>
          </p:cNvSpPr>
          <p:nvPr>
            <p:ph type="body" sz="quarter" idx="34" hasCustomPrompt="1"/>
          </p:nvPr>
        </p:nvSpPr>
        <p:spPr>
          <a:xfrm>
            <a:off x="481313" y="2770866"/>
            <a:ext cx="1886118" cy="1588863"/>
          </a:xfrm>
          <a:prstGeom prst="rect">
            <a:avLst/>
          </a:prstGeom>
        </p:spPr>
        <p:txBody>
          <a:bodyPr anchor="t" anchorCtr="0"/>
          <a:lstStyle>
            <a:lvl1pPr marL="0" indent="0" algn="ctr">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16" name="Text Placeholder 18">
            <a:extLst>
              <a:ext uri="{FF2B5EF4-FFF2-40B4-BE49-F238E27FC236}">
                <a16:creationId xmlns:a16="http://schemas.microsoft.com/office/drawing/2014/main" id="{524B5DD7-322E-B555-68B3-7B025C982420}"/>
              </a:ext>
            </a:extLst>
          </p:cNvPr>
          <p:cNvSpPr>
            <a:spLocks noGrp="1"/>
          </p:cNvSpPr>
          <p:nvPr>
            <p:ph type="body" sz="quarter" idx="36" hasCustomPrompt="1"/>
          </p:nvPr>
        </p:nvSpPr>
        <p:spPr>
          <a:xfrm>
            <a:off x="2579732" y="2372635"/>
            <a:ext cx="1886118" cy="398232"/>
          </a:xfrm>
          <a:prstGeom prst="rect">
            <a:avLst/>
          </a:prstGeom>
        </p:spPr>
        <p:txBody>
          <a:bodyPr anchor="t" anchorCtr="0"/>
          <a:lstStyle>
            <a:lvl1pPr marL="0" indent="0" algn="ctr">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7" name="Text Placeholder 18">
            <a:extLst>
              <a:ext uri="{FF2B5EF4-FFF2-40B4-BE49-F238E27FC236}">
                <a16:creationId xmlns:a16="http://schemas.microsoft.com/office/drawing/2014/main" id="{9883206D-E02B-F726-3FC8-FA203E6B783F}"/>
              </a:ext>
            </a:extLst>
          </p:cNvPr>
          <p:cNvSpPr>
            <a:spLocks noGrp="1"/>
          </p:cNvSpPr>
          <p:nvPr>
            <p:ph type="body" sz="quarter" idx="37" hasCustomPrompt="1"/>
          </p:nvPr>
        </p:nvSpPr>
        <p:spPr>
          <a:xfrm>
            <a:off x="2579732" y="2770866"/>
            <a:ext cx="1886118" cy="1588863"/>
          </a:xfrm>
          <a:prstGeom prst="rect">
            <a:avLst/>
          </a:prstGeom>
        </p:spPr>
        <p:txBody>
          <a:bodyPr anchor="t" anchorCtr="0"/>
          <a:lstStyle>
            <a:lvl1pPr marL="0" indent="0" algn="ctr">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19" name="Text Placeholder 18">
            <a:extLst>
              <a:ext uri="{FF2B5EF4-FFF2-40B4-BE49-F238E27FC236}">
                <a16:creationId xmlns:a16="http://schemas.microsoft.com/office/drawing/2014/main" id="{A2F59469-4A85-01CB-88D8-1BF30C51BFC0}"/>
              </a:ext>
            </a:extLst>
          </p:cNvPr>
          <p:cNvSpPr>
            <a:spLocks noGrp="1"/>
          </p:cNvSpPr>
          <p:nvPr>
            <p:ph type="body" sz="quarter" idx="39" hasCustomPrompt="1"/>
          </p:nvPr>
        </p:nvSpPr>
        <p:spPr>
          <a:xfrm>
            <a:off x="4678151" y="2372635"/>
            <a:ext cx="1886118" cy="398232"/>
          </a:xfrm>
          <a:prstGeom prst="rect">
            <a:avLst/>
          </a:prstGeom>
        </p:spPr>
        <p:txBody>
          <a:bodyPr anchor="t" anchorCtr="0"/>
          <a:lstStyle>
            <a:lvl1pPr marL="0" indent="0" algn="ctr">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0" name="Text Placeholder 18">
            <a:extLst>
              <a:ext uri="{FF2B5EF4-FFF2-40B4-BE49-F238E27FC236}">
                <a16:creationId xmlns:a16="http://schemas.microsoft.com/office/drawing/2014/main" id="{06D4F776-B53C-B745-6617-295A3207B94E}"/>
              </a:ext>
            </a:extLst>
          </p:cNvPr>
          <p:cNvSpPr>
            <a:spLocks noGrp="1"/>
          </p:cNvSpPr>
          <p:nvPr>
            <p:ph type="body" sz="quarter" idx="40" hasCustomPrompt="1"/>
          </p:nvPr>
        </p:nvSpPr>
        <p:spPr>
          <a:xfrm>
            <a:off x="4678151" y="2770866"/>
            <a:ext cx="1886118" cy="1588863"/>
          </a:xfrm>
          <a:prstGeom prst="rect">
            <a:avLst/>
          </a:prstGeom>
        </p:spPr>
        <p:txBody>
          <a:bodyPr anchor="t" anchorCtr="0"/>
          <a:lstStyle>
            <a:lvl1pPr marL="0" indent="0" algn="ctr">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2" name="Text Placeholder 18">
            <a:extLst>
              <a:ext uri="{FF2B5EF4-FFF2-40B4-BE49-F238E27FC236}">
                <a16:creationId xmlns:a16="http://schemas.microsoft.com/office/drawing/2014/main" id="{A71CBA00-4284-A9FD-0C99-4403F002E10E}"/>
              </a:ext>
            </a:extLst>
          </p:cNvPr>
          <p:cNvSpPr>
            <a:spLocks noGrp="1"/>
          </p:cNvSpPr>
          <p:nvPr>
            <p:ph type="body" sz="quarter" idx="42" hasCustomPrompt="1"/>
          </p:nvPr>
        </p:nvSpPr>
        <p:spPr>
          <a:xfrm>
            <a:off x="6776570" y="2372635"/>
            <a:ext cx="1886118" cy="398232"/>
          </a:xfrm>
          <a:prstGeom prst="rect">
            <a:avLst/>
          </a:prstGeom>
        </p:spPr>
        <p:txBody>
          <a:bodyPr anchor="t" anchorCtr="0"/>
          <a:lstStyle>
            <a:lvl1pPr marL="0" indent="0" algn="ctr">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3" name="Text Placeholder 18">
            <a:extLst>
              <a:ext uri="{FF2B5EF4-FFF2-40B4-BE49-F238E27FC236}">
                <a16:creationId xmlns:a16="http://schemas.microsoft.com/office/drawing/2014/main" id="{6C63C795-DCBD-E37B-1274-6CB22E086679}"/>
              </a:ext>
            </a:extLst>
          </p:cNvPr>
          <p:cNvSpPr>
            <a:spLocks noGrp="1"/>
          </p:cNvSpPr>
          <p:nvPr>
            <p:ph type="body" sz="quarter" idx="43" hasCustomPrompt="1"/>
          </p:nvPr>
        </p:nvSpPr>
        <p:spPr>
          <a:xfrm>
            <a:off x="6776570" y="2770866"/>
            <a:ext cx="1886118" cy="1588863"/>
          </a:xfrm>
          <a:prstGeom prst="rect">
            <a:avLst/>
          </a:prstGeom>
        </p:spPr>
        <p:txBody>
          <a:bodyPr anchor="t" anchorCtr="0"/>
          <a:lstStyle>
            <a:lvl1pPr marL="0" indent="0" algn="ctr">
              <a:buNone/>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3" name="Picture Placeholder 9">
            <a:extLst>
              <a:ext uri="{FF2B5EF4-FFF2-40B4-BE49-F238E27FC236}">
                <a16:creationId xmlns:a16="http://schemas.microsoft.com/office/drawing/2014/main" id="{70B5670A-EE4F-FCF8-3041-3A9E29B08D18}"/>
              </a:ext>
            </a:extLst>
          </p:cNvPr>
          <p:cNvSpPr>
            <a:spLocks noGrp="1"/>
          </p:cNvSpPr>
          <p:nvPr>
            <p:ph type="pic" sz="quarter" idx="29" hasCustomPrompt="1"/>
          </p:nvPr>
        </p:nvSpPr>
        <p:spPr>
          <a:xfrm>
            <a:off x="842911" y="1007440"/>
            <a:ext cx="1162922" cy="1162847"/>
          </a:xfrm>
          <a:prstGeom prst="ellipse">
            <a:avLst/>
          </a:prstGeom>
          <a:solidFill>
            <a:schemeClr val="bg2"/>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4" name="Picture Placeholder 9">
            <a:extLst>
              <a:ext uri="{FF2B5EF4-FFF2-40B4-BE49-F238E27FC236}">
                <a16:creationId xmlns:a16="http://schemas.microsoft.com/office/drawing/2014/main" id="{B822A345-A200-F8BA-F784-B01BF1035095}"/>
              </a:ext>
            </a:extLst>
          </p:cNvPr>
          <p:cNvSpPr>
            <a:spLocks noGrp="1"/>
          </p:cNvSpPr>
          <p:nvPr>
            <p:ph type="pic" sz="quarter" idx="44" hasCustomPrompt="1"/>
          </p:nvPr>
        </p:nvSpPr>
        <p:spPr>
          <a:xfrm>
            <a:off x="2941330" y="1007440"/>
            <a:ext cx="1162922" cy="1162847"/>
          </a:xfrm>
          <a:prstGeom prst="ellipse">
            <a:avLst/>
          </a:prstGeom>
          <a:solidFill>
            <a:schemeClr val="tx2"/>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8" name="Picture Placeholder 9">
            <a:extLst>
              <a:ext uri="{FF2B5EF4-FFF2-40B4-BE49-F238E27FC236}">
                <a16:creationId xmlns:a16="http://schemas.microsoft.com/office/drawing/2014/main" id="{3878EBDE-A747-BF74-7EA3-77DBEBA3C2C1}"/>
              </a:ext>
            </a:extLst>
          </p:cNvPr>
          <p:cNvSpPr>
            <a:spLocks noGrp="1"/>
          </p:cNvSpPr>
          <p:nvPr>
            <p:ph type="pic" sz="quarter" idx="45" hasCustomPrompt="1"/>
          </p:nvPr>
        </p:nvSpPr>
        <p:spPr>
          <a:xfrm>
            <a:off x="5039749" y="1007440"/>
            <a:ext cx="1162922" cy="1162847"/>
          </a:xfrm>
          <a:prstGeom prst="ellipse">
            <a:avLst/>
          </a:prstGeom>
          <a:solidFill>
            <a:schemeClr val="accent4"/>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10" name="Picture Placeholder 9">
            <a:extLst>
              <a:ext uri="{FF2B5EF4-FFF2-40B4-BE49-F238E27FC236}">
                <a16:creationId xmlns:a16="http://schemas.microsoft.com/office/drawing/2014/main" id="{24583829-535B-1A9A-553E-67C2EFE7E484}"/>
              </a:ext>
            </a:extLst>
          </p:cNvPr>
          <p:cNvSpPr>
            <a:spLocks noGrp="1"/>
          </p:cNvSpPr>
          <p:nvPr>
            <p:ph type="pic" sz="quarter" idx="46" hasCustomPrompt="1"/>
          </p:nvPr>
        </p:nvSpPr>
        <p:spPr>
          <a:xfrm>
            <a:off x="7138168" y="1007440"/>
            <a:ext cx="1162922" cy="1162847"/>
          </a:xfrm>
          <a:prstGeom prst="ellipse">
            <a:avLst/>
          </a:prstGeom>
          <a:solidFill>
            <a:schemeClr val="accent2"/>
          </a:solidFill>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pic>
        <p:nvPicPr>
          <p:cNvPr id="2" name="Picture 1">
            <a:extLst>
              <a:ext uri="{FF2B5EF4-FFF2-40B4-BE49-F238E27FC236}">
                <a16:creationId xmlns:a16="http://schemas.microsoft.com/office/drawing/2014/main" id="{0419B352-972F-2E1C-1934-5E00C59CCC79}"/>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11" name="Text Placeholder 14">
            <a:extLst>
              <a:ext uri="{FF2B5EF4-FFF2-40B4-BE49-F238E27FC236}">
                <a16:creationId xmlns:a16="http://schemas.microsoft.com/office/drawing/2014/main" id="{E912FA3F-3DED-CBA1-0FD2-BAAE69C5725E}"/>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2007063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EA1F9BB-D6EF-9133-03CA-4E94BB2A07C5}"/>
              </a:ext>
            </a:extLst>
          </p:cNvPr>
          <p:cNvSpPr/>
          <p:nvPr userDrawn="1"/>
        </p:nvSpPr>
        <p:spPr>
          <a:xfrm>
            <a:off x="1160" y="1141339"/>
            <a:ext cx="5009706" cy="4002162"/>
          </a:xfrm>
          <a:prstGeom prst="triangle">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Picture Placeholder 25">
            <a:extLst>
              <a:ext uri="{FF2B5EF4-FFF2-40B4-BE49-F238E27FC236}">
                <a16:creationId xmlns:a16="http://schemas.microsoft.com/office/drawing/2014/main" id="{0CB954DC-8EEB-5BD3-8A87-11ECDD92BE44}"/>
              </a:ext>
            </a:extLst>
          </p:cNvPr>
          <p:cNvSpPr>
            <a:spLocks noGrp="1"/>
          </p:cNvSpPr>
          <p:nvPr>
            <p:ph type="pic" sz="quarter" idx="50"/>
          </p:nvPr>
        </p:nvSpPr>
        <p:spPr>
          <a:xfrm>
            <a:off x="-1" y="1139507"/>
            <a:ext cx="5009706" cy="4002162"/>
          </a:xfrm>
          <a:prstGeom prst="rtTriangle">
            <a:avLst/>
          </a:prstGeom>
          <a:solidFill>
            <a:schemeClr val="tx1"/>
          </a:solidFill>
        </p:spPr>
        <p:txBody>
          <a:bodyPr/>
          <a:lstStyle>
            <a:lvl1pPr marL="0" indent="0">
              <a:buNone/>
              <a:defRPr>
                <a:solidFill>
                  <a:schemeClr val="bg1"/>
                </a:solidFill>
              </a:defRPr>
            </a:lvl1pPr>
          </a:lstStyle>
          <a:p>
            <a:endParaRPr lang="en-GB"/>
          </a:p>
        </p:txBody>
      </p:sp>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628453"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3" name="Picture Placeholder 9">
            <a:extLst>
              <a:ext uri="{FF2B5EF4-FFF2-40B4-BE49-F238E27FC236}">
                <a16:creationId xmlns:a16="http://schemas.microsoft.com/office/drawing/2014/main" id="{70B5670A-EE4F-FCF8-3041-3A9E29B08D18}"/>
              </a:ext>
            </a:extLst>
          </p:cNvPr>
          <p:cNvSpPr>
            <a:spLocks noGrp="1"/>
          </p:cNvSpPr>
          <p:nvPr>
            <p:ph type="pic" sz="quarter" idx="29" hasCustomPrompt="1"/>
          </p:nvPr>
        </p:nvSpPr>
        <p:spPr>
          <a:xfrm>
            <a:off x="268320" y="1105282"/>
            <a:ext cx="1162922" cy="1162847"/>
          </a:xfrm>
          <a:prstGeom prst="ellipse">
            <a:avLst/>
          </a:prstGeom>
          <a:solidFill>
            <a:schemeClr val="bg2"/>
          </a:solidFill>
          <a:ln w="57150">
            <a:solidFill>
              <a:schemeClr val="bg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4" name="Picture Placeholder 9">
            <a:extLst>
              <a:ext uri="{FF2B5EF4-FFF2-40B4-BE49-F238E27FC236}">
                <a16:creationId xmlns:a16="http://schemas.microsoft.com/office/drawing/2014/main" id="{B822A345-A200-F8BA-F784-B01BF1035095}"/>
              </a:ext>
            </a:extLst>
          </p:cNvPr>
          <p:cNvSpPr>
            <a:spLocks noGrp="1"/>
          </p:cNvSpPr>
          <p:nvPr>
            <p:ph type="pic" sz="quarter" idx="44" hasCustomPrompt="1"/>
          </p:nvPr>
        </p:nvSpPr>
        <p:spPr>
          <a:xfrm>
            <a:off x="1724593" y="2334328"/>
            <a:ext cx="1162922" cy="1162847"/>
          </a:xfrm>
          <a:prstGeom prst="ellipse">
            <a:avLst/>
          </a:prstGeom>
          <a:solidFill>
            <a:schemeClr val="tx2"/>
          </a:solidFill>
          <a:ln w="57150">
            <a:solidFill>
              <a:schemeClr val="bg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8" name="Picture Placeholder 9">
            <a:extLst>
              <a:ext uri="{FF2B5EF4-FFF2-40B4-BE49-F238E27FC236}">
                <a16:creationId xmlns:a16="http://schemas.microsoft.com/office/drawing/2014/main" id="{3878EBDE-A747-BF74-7EA3-77DBEBA3C2C1}"/>
              </a:ext>
            </a:extLst>
          </p:cNvPr>
          <p:cNvSpPr>
            <a:spLocks noGrp="1"/>
          </p:cNvSpPr>
          <p:nvPr>
            <p:ph type="pic" sz="quarter" idx="45" hasCustomPrompt="1"/>
          </p:nvPr>
        </p:nvSpPr>
        <p:spPr>
          <a:xfrm>
            <a:off x="3180866" y="3563374"/>
            <a:ext cx="1162922" cy="1162847"/>
          </a:xfrm>
          <a:prstGeom prst="ellipse">
            <a:avLst/>
          </a:prstGeom>
          <a:solidFill>
            <a:schemeClr val="accent3"/>
          </a:solidFill>
          <a:ln w="57150">
            <a:solidFill>
              <a:schemeClr val="bg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9" name="Text Placeholder 18">
            <a:extLst>
              <a:ext uri="{FF2B5EF4-FFF2-40B4-BE49-F238E27FC236}">
                <a16:creationId xmlns:a16="http://schemas.microsoft.com/office/drawing/2014/main" id="{EEE0ADFF-6574-AA4A-8539-46B80775D3DD}"/>
              </a:ext>
            </a:extLst>
          </p:cNvPr>
          <p:cNvSpPr>
            <a:spLocks noGrp="1"/>
          </p:cNvSpPr>
          <p:nvPr>
            <p:ph type="body" sz="quarter" idx="21" hasCustomPrompt="1"/>
          </p:nvPr>
        </p:nvSpPr>
        <p:spPr>
          <a:xfrm>
            <a:off x="1599914" y="1141339"/>
            <a:ext cx="4115068" cy="255674"/>
          </a:xfrm>
          <a:prstGeom prst="rect">
            <a:avLst/>
          </a:prstGeom>
        </p:spPr>
        <p:txBody>
          <a:bodyPr anchor="t" anchorCtr="0"/>
          <a:lstStyle>
            <a:lvl1pPr marL="0" indent="0" algn="l">
              <a:buNone/>
              <a:defRPr sz="788" b="1">
                <a:solidFill>
                  <a:schemeClr val="bg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4" name="Text Placeholder 18">
            <a:extLst>
              <a:ext uri="{FF2B5EF4-FFF2-40B4-BE49-F238E27FC236}">
                <a16:creationId xmlns:a16="http://schemas.microsoft.com/office/drawing/2014/main" id="{39B5A24B-0E5A-F6BA-FAB4-19AB531447D5}"/>
              </a:ext>
            </a:extLst>
          </p:cNvPr>
          <p:cNvSpPr>
            <a:spLocks noGrp="1"/>
          </p:cNvSpPr>
          <p:nvPr>
            <p:ph type="body" sz="quarter" idx="34" hasCustomPrompt="1"/>
          </p:nvPr>
        </p:nvSpPr>
        <p:spPr>
          <a:xfrm>
            <a:off x="1599914" y="1396097"/>
            <a:ext cx="4115068" cy="724974"/>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pic>
        <p:nvPicPr>
          <p:cNvPr id="11" name="Picture 10">
            <a:extLst>
              <a:ext uri="{FF2B5EF4-FFF2-40B4-BE49-F238E27FC236}">
                <a16:creationId xmlns:a16="http://schemas.microsoft.com/office/drawing/2014/main" id="{369DD986-034E-9988-DEBF-C8BF7AEFC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15" name="Text Placeholder 18">
            <a:extLst>
              <a:ext uri="{FF2B5EF4-FFF2-40B4-BE49-F238E27FC236}">
                <a16:creationId xmlns:a16="http://schemas.microsoft.com/office/drawing/2014/main" id="{3EE8F07A-0429-9387-5A97-A50620EBB748}"/>
              </a:ext>
            </a:extLst>
          </p:cNvPr>
          <p:cNvSpPr>
            <a:spLocks noGrp="1"/>
          </p:cNvSpPr>
          <p:nvPr>
            <p:ph type="body" sz="quarter" idx="46" hasCustomPrompt="1"/>
          </p:nvPr>
        </p:nvSpPr>
        <p:spPr>
          <a:xfrm>
            <a:off x="3055239" y="2372635"/>
            <a:ext cx="4115068" cy="255674"/>
          </a:xfrm>
          <a:prstGeom prst="rect">
            <a:avLst/>
          </a:prstGeom>
        </p:spPr>
        <p:txBody>
          <a:bodyPr anchor="t" anchorCtr="0"/>
          <a:lstStyle>
            <a:lvl1pPr marL="0" indent="0" algn="l">
              <a:buNone/>
              <a:defRPr sz="788" b="1">
                <a:solidFill>
                  <a:schemeClr val="tx2"/>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18" name="Text Placeholder 18">
            <a:extLst>
              <a:ext uri="{FF2B5EF4-FFF2-40B4-BE49-F238E27FC236}">
                <a16:creationId xmlns:a16="http://schemas.microsoft.com/office/drawing/2014/main" id="{3E06643F-B51E-36FF-6E03-2D37C3D9C3E9}"/>
              </a:ext>
            </a:extLst>
          </p:cNvPr>
          <p:cNvSpPr>
            <a:spLocks noGrp="1"/>
          </p:cNvSpPr>
          <p:nvPr>
            <p:ph type="body" sz="quarter" idx="47" hasCustomPrompt="1"/>
          </p:nvPr>
        </p:nvSpPr>
        <p:spPr>
          <a:xfrm>
            <a:off x="3055239" y="2627392"/>
            <a:ext cx="4115068" cy="724974"/>
          </a:xfrm>
          <a:prstGeom prst="rect">
            <a:avLst/>
          </a:prstGeom>
        </p:spPr>
        <p:txBody>
          <a:bodyPr anchor="t" anchorCtr="0"/>
          <a:lstStyle>
            <a:lvl1pPr marL="80368" indent="-80368" algn="l">
              <a:buClr>
                <a:schemeClr val="tx2"/>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1" name="Text Placeholder 18">
            <a:extLst>
              <a:ext uri="{FF2B5EF4-FFF2-40B4-BE49-F238E27FC236}">
                <a16:creationId xmlns:a16="http://schemas.microsoft.com/office/drawing/2014/main" id="{07FCA352-3B06-15B0-4B45-CDCE75B2C997}"/>
              </a:ext>
            </a:extLst>
          </p:cNvPr>
          <p:cNvSpPr>
            <a:spLocks noGrp="1"/>
          </p:cNvSpPr>
          <p:nvPr>
            <p:ph type="body" sz="quarter" idx="48" hasCustomPrompt="1"/>
          </p:nvPr>
        </p:nvSpPr>
        <p:spPr>
          <a:xfrm>
            <a:off x="4510565" y="3603931"/>
            <a:ext cx="4115068" cy="255674"/>
          </a:xfrm>
          <a:prstGeom prst="rect">
            <a:avLst/>
          </a:prstGeom>
        </p:spPr>
        <p:txBody>
          <a:bodyPr anchor="t" anchorCtr="0"/>
          <a:lstStyle>
            <a:lvl1pPr marL="0" indent="0" algn="l">
              <a:buNone/>
              <a:defRPr sz="788" b="1">
                <a:solidFill>
                  <a:schemeClr val="accent3"/>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24" name="Text Placeholder 18">
            <a:extLst>
              <a:ext uri="{FF2B5EF4-FFF2-40B4-BE49-F238E27FC236}">
                <a16:creationId xmlns:a16="http://schemas.microsoft.com/office/drawing/2014/main" id="{73A500C4-C374-BC05-AF6E-810ADD28B63B}"/>
              </a:ext>
            </a:extLst>
          </p:cNvPr>
          <p:cNvSpPr>
            <a:spLocks noGrp="1"/>
          </p:cNvSpPr>
          <p:nvPr>
            <p:ph type="body" sz="quarter" idx="49" hasCustomPrompt="1"/>
          </p:nvPr>
        </p:nvSpPr>
        <p:spPr>
          <a:xfrm>
            <a:off x="4510565" y="3858689"/>
            <a:ext cx="4115068" cy="724974"/>
          </a:xfrm>
          <a:prstGeom prst="rect">
            <a:avLst/>
          </a:prstGeom>
        </p:spPr>
        <p:txBody>
          <a:bodyPr anchor="t" anchorCtr="0"/>
          <a:lstStyle>
            <a:lvl1pPr marL="80368" indent="-80368" algn="l">
              <a:buClr>
                <a:schemeClr val="accent3"/>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pic>
        <p:nvPicPr>
          <p:cNvPr id="5" name="Picture 4">
            <a:extLst>
              <a:ext uri="{FF2B5EF4-FFF2-40B4-BE49-F238E27FC236}">
                <a16:creationId xmlns:a16="http://schemas.microsoft.com/office/drawing/2014/main" id="{2898E04D-53DE-57C3-8BD9-79C4C9A04F7D}"/>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12" name="Text Placeholder 14">
            <a:extLst>
              <a:ext uri="{FF2B5EF4-FFF2-40B4-BE49-F238E27FC236}">
                <a16:creationId xmlns:a16="http://schemas.microsoft.com/office/drawing/2014/main" id="{9009E3ED-4371-8D46-79F2-A2D4C5AC8CA5}"/>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1378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628453"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3" name="Picture Placeholder 9">
            <a:extLst>
              <a:ext uri="{FF2B5EF4-FFF2-40B4-BE49-F238E27FC236}">
                <a16:creationId xmlns:a16="http://schemas.microsoft.com/office/drawing/2014/main" id="{70B5670A-EE4F-FCF8-3041-3A9E29B08D18}"/>
              </a:ext>
            </a:extLst>
          </p:cNvPr>
          <p:cNvSpPr>
            <a:spLocks noGrp="1"/>
          </p:cNvSpPr>
          <p:nvPr>
            <p:ph type="pic" sz="quarter" idx="29" hasCustomPrompt="1"/>
          </p:nvPr>
        </p:nvSpPr>
        <p:spPr>
          <a:xfrm>
            <a:off x="1999394" y="2346340"/>
            <a:ext cx="824747" cy="824693"/>
          </a:xfrm>
          <a:prstGeom prst="ellipse">
            <a:avLst/>
          </a:prstGeom>
          <a:noFill/>
          <a:ln w="57150">
            <a:solidFill>
              <a:schemeClr val="bg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14" name="Text Placeholder 18">
            <a:extLst>
              <a:ext uri="{FF2B5EF4-FFF2-40B4-BE49-F238E27FC236}">
                <a16:creationId xmlns:a16="http://schemas.microsoft.com/office/drawing/2014/main" id="{39B5A24B-0E5A-F6BA-FAB4-19AB531447D5}"/>
              </a:ext>
            </a:extLst>
          </p:cNvPr>
          <p:cNvSpPr>
            <a:spLocks noGrp="1"/>
          </p:cNvSpPr>
          <p:nvPr>
            <p:ph type="body" sz="quarter" idx="34" hasCustomPrompt="1"/>
          </p:nvPr>
        </p:nvSpPr>
        <p:spPr>
          <a:xfrm>
            <a:off x="5516608" y="991820"/>
            <a:ext cx="2528053" cy="634025"/>
          </a:xfrm>
          <a:prstGeom prst="rect">
            <a:avLst/>
          </a:prstGeom>
        </p:spPr>
        <p:txBody>
          <a:bodyPr anchor="t" anchorCtr="0"/>
          <a:lstStyle>
            <a:lvl1pPr marL="80368" indent="-80368" algn="l">
              <a:buClr>
                <a:schemeClr val="accent3"/>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pic>
        <p:nvPicPr>
          <p:cNvPr id="11" name="Picture 10">
            <a:extLst>
              <a:ext uri="{FF2B5EF4-FFF2-40B4-BE49-F238E27FC236}">
                <a16:creationId xmlns:a16="http://schemas.microsoft.com/office/drawing/2014/main" id="{369DD986-034E-9988-DEBF-C8BF7AEFC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20" name="Picture Placeholder 9">
            <a:extLst>
              <a:ext uri="{FF2B5EF4-FFF2-40B4-BE49-F238E27FC236}">
                <a16:creationId xmlns:a16="http://schemas.microsoft.com/office/drawing/2014/main" id="{FC2118EF-1463-3F9F-3570-F943AA2BB71B}"/>
              </a:ext>
            </a:extLst>
          </p:cNvPr>
          <p:cNvSpPr>
            <a:spLocks noGrp="1"/>
          </p:cNvSpPr>
          <p:nvPr>
            <p:ph type="pic" sz="quarter" idx="48" hasCustomPrompt="1"/>
          </p:nvPr>
        </p:nvSpPr>
        <p:spPr>
          <a:xfrm>
            <a:off x="3455683" y="1770142"/>
            <a:ext cx="824747" cy="824693"/>
          </a:xfrm>
          <a:prstGeom prst="ellipse">
            <a:avLst/>
          </a:prstGeom>
          <a:noFill/>
          <a:ln w="57150">
            <a:solidFill>
              <a:schemeClr val="bg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22" name="Picture Placeholder 9">
            <a:extLst>
              <a:ext uri="{FF2B5EF4-FFF2-40B4-BE49-F238E27FC236}">
                <a16:creationId xmlns:a16="http://schemas.microsoft.com/office/drawing/2014/main" id="{B57C1E9F-816B-ED6D-4148-7D7C474BB3CA}"/>
              </a:ext>
            </a:extLst>
          </p:cNvPr>
          <p:cNvSpPr>
            <a:spLocks noGrp="1"/>
          </p:cNvSpPr>
          <p:nvPr>
            <p:ph type="pic" sz="quarter" idx="49" hasCustomPrompt="1"/>
          </p:nvPr>
        </p:nvSpPr>
        <p:spPr>
          <a:xfrm>
            <a:off x="6368261" y="1770142"/>
            <a:ext cx="824747" cy="824693"/>
          </a:xfrm>
          <a:prstGeom prst="ellipse">
            <a:avLst/>
          </a:prstGeom>
          <a:noFill/>
          <a:ln w="57150">
            <a:solidFill>
              <a:schemeClr val="bg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23" name="Picture Placeholder 9">
            <a:extLst>
              <a:ext uri="{FF2B5EF4-FFF2-40B4-BE49-F238E27FC236}">
                <a16:creationId xmlns:a16="http://schemas.microsoft.com/office/drawing/2014/main" id="{5DB78F34-1174-2A94-C8EA-F269DDC599E2}"/>
              </a:ext>
            </a:extLst>
          </p:cNvPr>
          <p:cNvSpPr>
            <a:spLocks noGrp="1"/>
          </p:cNvSpPr>
          <p:nvPr>
            <p:ph type="pic" sz="quarter" idx="50" hasCustomPrompt="1"/>
          </p:nvPr>
        </p:nvSpPr>
        <p:spPr>
          <a:xfrm>
            <a:off x="4911972" y="2346340"/>
            <a:ext cx="824747" cy="824693"/>
          </a:xfrm>
          <a:prstGeom prst="ellipse">
            <a:avLst/>
          </a:prstGeom>
          <a:noFill/>
          <a:ln w="57150">
            <a:solidFill>
              <a:schemeClr val="tx1"/>
            </a:solidFill>
          </a:ln>
        </p:spPr>
        <p:txBody>
          <a:bodyPr anchor="ctr"/>
          <a:lstStyle>
            <a:lvl1pPr marL="0" indent="0" algn="ctr">
              <a:buNone/>
              <a:defRPr sz="563">
                <a:solidFill>
                  <a:schemeClr val="tx1"/>
                </a:solidFill>
                <a:latin typeface="Arial" panose="020B0604020202020204" pitchFamily="34" charset="0"/>
                <a:cs typeface="Arial" panose="020B0604020202020204" pitchFamily="34" charset="0"/>
              </a:defRPr>
            </a:lvl1pPr>
          </a:lstStyle>
          <a:p>
            <a:r>
              <a:rPr lang="en-US" dirty="0"/>
              <a:t>Icon</a:t>
            </a:r>
          </a:p>
        </p:txBody>
      </p:sp>
      <p:sp>
        <p:nvSpPr>
          <p:cNvPr id="25" name="Text Placeholder 18">
            <a:extLst>
              <a:ext uri="{FF2B5EF4-FFF2-40B4-BE49-F238E27FC236}">
                <a16:creationId xmlns:a16="http://schemas.microsoft.com/office/drawing/2014/main" id="{CC84F2DF-10CE-8AD6-1274-DB64D65C7F68}"/>
              </a:ext>
            </a:extLst>
          </p:cNvPr>
          <p:cNvSpPr>
            <a:spLocks noGrp="1"/>
          </p:cNvSpPr>
          <p:nvPr>
            <p:ph type="body" sz="quarter" idx="51" hasCustomPrompt="1"/>
          </p:nvPr>
        </p:nvSpPr>
        <p:spPr>
          <a:xfrm>
            <a:off x="2604030" y="991820"/>
            <a:ext cx="2528053" cy="634025"/>
          </a:xfrm>
          <a:prstGeom prst="rect">
            <a:avLst/>
          </a:prstGeom>
        </p:spPr>
        <p:txBody>
          <a:bodyPr anchor="t" anchorCtr="0"/>
          <a:lstStyle>
            <a:lvl1pPr marL="80368" indent="-80368" algn="l">
              <a:buClr>
                <a:schemeClr val="tx2"/>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7" name="Text Placeholder 18">
            <a:extLst>
              <a:ext uri="{FF2B5EF4-FFF2-40B4-BE49-F238E27FC236}">
                <a16:creationId xmlns:a16="http://schemas.microsoft.com/office/drawing/2014/main" id="{88C0D08B-155D-B2E7-E589-B92A1562D225}"/>
              </a:ext>
            </a:extLst>
          </p:cNvPr>
          <p:cNvSpPr>
            <a:spLocks noGrp="1"/>
          </p:cNvSpPr>
          <p:nvPr>
            <p:ph type="body" sz="quarter" idx="52" hasCustomPrompt="1"/>
          </p:nvPr>
        </p:nvSpPr>
        <p:spPr>
          <a:xfrm>
            <a:off x="4060320" y="3970245"/>
            <a:ext cx="2528053" cy="634025"/>
          </a:xfrm>
          <a:prstGeom prst="rect">
            <a:avLst/>
          </a:prstGeom>
        </p:spPr>
        <p:txBody>
          <a:bodyPr anchor="t" anchorCtr="0"/>
          <a:lstStyle>
            <a:lvl1pPr marL="80368" indent="-80368" algn="l">
              <a:buClr>
                <a:schemeClr val="accent4"/>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8" name="Text Placeholder 18">
            <a:extLst>
              <a:ext uri="{FF2B5EF4-FFF2-40B4-BE49-F238E27FC236}">
                <a16:creationId xmlns:a16="http://schemas.microsoft.com/office/drawing/2014/main" id="{0C9F052F-8FC7-E8F9-C0AC-2DD363764ABA}"/>
              </a:ext>
            </a:extLst>
          </p:cNvPr>
          <p:cNvSpPr>
            <a:spLocks noGrp="1"/>
          </p:cNvSpPr>
          <p:nvPr>
            <p:ph type="body" sz="quarter" idx="53" hasCustomPrompt="1"/>
          </p:nvPr>
        </p:nvSpPr>
        <p:spPr>
          <a:xfrm>
            <a:off x="1147742" y="3970245"/>
            <a:ext cx="2528053" cy="634025"/>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9" name="Text Placeholder 18">
            <a:extLst>
              <a:ext uri="{FF2B5EF4-FFF2-40B4-BE49-F238E27FC236}">
                <a16:creationId xmlns:a16="http://schemas.microsoft.com/office/drawing/2014/main" id="{ED721CEE-CD16-33DD-F7B6-6B88CAABB275}"/>
              </a:ext>
            </a:extLst>
          </p:cNvPr>
          <p:cNvSpPr>
            <a:spLocks noGrp="1"/>
          </p:cNvSpPr>
          <p:nvPr>
            <p:ph type="body" sz="quarter" idx="21" hasCustomPrompt="1"/>
          </p:nvPr>
        </p:nvSpPr>
        <p:spPr>
          <a:xfrm>
            <a:off x="1476666" y="3294299"/>
            <a:ext cx="1875576" cy="398232"/>
          </a:xfrm>
          <a:prstGeom prst="rect">
            <a:avLst/>
          </a:prstGeom>
        </p:spPr>
        <p:txBody>
          <a:bodyPr anchor="t" anchorCtr="0"/>
          <a:lstStyle>
            <a:lvl1pPr marL="0" indent="0" algn="ctr">
              <a:buNone/>
              <a:defRPr sz="675" b="1">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0" name="Text Placeholder 18">
            <a:extLst>
              <a:ext uri="{FF2B5EF4-FFF2-40B4-BE49-F238E27FC236}">
                <a16:creationId xmlns:a16="http://schemas.microsoft.com/office/drawing/2014/main" id="{09BFCB5D-0228-3919-9E01-193E789DCBB6}"/>
              </a:ext>
            </a:extLst>
          </p:cNvPr>
          <p:cNvSpPr>
            <a:spLocks noGrp="1"/>
          </p:cNvSpPr>
          <p:nvPr>
            <p:ph type="body" sz="quarter" idx="54" hasCustomPrompt="1"/>
          </p:nvPr>
        </p:nvSpPr>
        <p:spPr>
          <a:xfrm>
            <a:off x="4383870" y="3294299"/>
            <a:ext cx="1875576" cy="398232"/>
          </a:xfrm>
          <a:prstGeom prst="rect">
            <a:avLst/>
          </a:prstGeom>
        </p:spPr>
        <p:txBody>
          <a:bodyPr anchor="t" anchorCtr="0"/>
          <a:lstStyle>
            <a:lvl1pPr marL="0" indent="0" algn="ctr">
              <a:buNone/>
              <a:defRPr sz="675" b="1">
                <a:solidFill>
                  <a:schemeClr val="tx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1" name="Text Placeholder 18">
            <a:extLst>
              <a:ext uri="{FF2B5EF4-FFF2-40B4-BE49-F238E27FC236}">
                <a16:creationId xmlns:a16="http://schemas.microsoft.com/office/drawing/2014/main" id="{987336F3-5368-1849-BFE9-4B254E00DBB1}"/>
              </a:ext>
            </a:extLst>
          </p:cNvPr>
          <p:cNvSpPr>
            <a:spLocks noGrp="1"/>
          </p:cNvSpPr>
          <p:nvPr>
            <p:ph type="body" sz="quarter" idx="55" hasCustomPrompt="1"/>
          </p:nvPr>
        </p:nvSpPr>
        <p:spPr>
          <a:xfrm>
            <a:off x="3263505" y="2713730"/>
            <a:ext cx="1208483" cy="398232"/>
          </a:xfrm>
          <a:prstGeom prst="rect">
            <a:avLst/>
          </a:prstGeom>
        </p:spPr>
        <p:txBody>
          <a:bodyPr anchor="t" anchorCtr="0"/>
          <a:lstStyle>
            <a:lvl1pPr marL="0" indent="0" algn="ctr">
              <a:buNone/>
              <a:defRPr sz="675" b="1">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sp>
        <p:nvSpPr>
          <p:cNvPr id="32" name="Text Placeholder 18">
            <a:extLst>
              <a:ext uri="{FF2B5EF4-FFF2-40B4-BE49-F238E27FC236}">
                <a16:creationId xmlns:a16="http://schemas.microsoft.com/office/drawing/2014/main" id="{9F54ED2E-DB92-BEAD-CE5A-815573B57EAE}"/>
              </a:ext>
            </a:extLst>
          </p:cNvPr>
          <p:cNvSpPr>
            <a:spLocks noGrp="1"/>
          </p:cNvSpPr>
          <p:nvPr>
            <p:ph type="body" sz="quarter" idx="56" hasCustomPrompt="1"/>
          </p:nvPr>
        </p:nvSpPr>
        <p:spPr>
          <a:xfrm>
            <a:off x="6176393" y="2713730"/>
            <a:ext cx="1208483" cy="398232"/>
          </a:xfrm>
          <a:prstGeom prst="rect">
            <a:avLst/>
          </a:prstGeom>
        </p:spPr>
        <p:txBody>
          <a:bodyPr anchor="t" anchorCtr="0"/>
          <a:lstStyle>
            <a:lvl1pPr marL="0" indent="0" algn="ctr">
              <a:buNone/>
              <a:defRPr sz="675" b="1">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Sub header title</a:t>
            </a:r>
          </a:p>
        </p:txBody>
      </p:sp>
      <p:pic>
        <p:nvPicPr>
          <p:cNvPr id="5" name="Picture 4">
            <a:extLst>
              <a:ext uri="{FF2B5EF4-FFF2-40B4-BE49-F238E27FC236}">
                <a16:creationId xmlns:a16="http://schemas.microsoft.com/office/drawing/2014/main" id="{8EFF5FE4-85C3-397E-8C32-FF3DA2D52109}"/>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9" name="Text Placeholder 14">
            <a:extLst>
              <a:ext uri="{FF2B5EF4-FFF2-40B4-BE49-F238E27FC236}">
                <a16:creationId xmlns:a16="http://schemas.microsoft.com/office/drawing/2014/main" id="{51B390B8-1CF6-239C-FB72-BAFFBC97D953}"/>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4016326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4446FE-B38F-1263-2F47-CF8676308D17}"/>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2" name="Rectangle 1">
            <a:extLst>
              <a:ext uri="{FF2B5EF4-FFF2-40B4-BE49-F238E27FC236}">
                <a16:creationId xmlns:a16="http://schemas.microsoft.com/office/drawing/2014/main" id="{EE546120-57CF-5DEB-66E3-3AA8CF4CE699}"/>
              </a:ext>
            </a:extLst>
          </p:cNvPr>
          <p:cNvSpPr/>
          <p:nvPr userDrawn="1"/>
        </p:nvSpPr>
        <p:spPr>
          <a:xfrm>
            <a:off x="0" y="869455"/>
            <a:ext cx="9144000" cy="87251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7" name="Rectangle 6">
            <a:extLst>
              <a:ext uri="{FF2B5EF4-FFF2-40B4-BE49-F238E27FC236}">
                <a16:creationId xmlns:a16="http://schemas.microsoft.com/office/drawing/2014/main" id="{902DF2BC-DAF2-DC47-7194-7B40DA8D23F7}"/>
              </a:ext>
            </a:extLst>
          </p:cNvPr>
          <p:cNvSpPr/>
          <p:nvPr userDrawn="1"/>
        </p:nvSpPr>
        <p:spPr>
          <a:xfrm>
            <a:off x="0" y="1719072"/>
            <a:ext cx="9144000" cy="872516"/>
          </a:xfrm>
          <a:prstGeom prst="rect">
            <a:avLst/>
          </a:prstGeom>
          <a:solidFill>
            <a:srgbClr val="0051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9" name="Rectangle 8">
            <a:extLst>
              <a:ext uri="{FF2B5EF4-FFF2-40B4-BE49-F238E27FC236}">
                <a16:creationId xmlns:a16="http://schemas.microsoft.com/office/drawing/2014/main" id="{D4FC9ADB-9802-FD79-0BB2-22EC88208FA6}"/>
              </a:ext>
            </a:extLst>
          </p:cNvPr>
          <p:cNvSpPr/>
          <p:nvPr userDrawn="1"/>
        </p:nvSpPr>
        <p:spPr>
          <a:xfrm>
            <a:off x="0" y="2568688"/>
            <a:ext cx="9144000" cy="8725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11" name="Rectangle 10">
            <a:extLst>
              <a:ext uri="{FF2B5EF4-FFF2-40B4-BE49-F238E27FC236}">
                <a16:creationId xmlns:a16="http://schemas.microsoft.com/office/drawing/2014/main" id="{FC7A478E-2680-68F2-DC31-08937A14FEFE}"/>
              </a:ext>
            </a:extLst>
          </p:cNvPr>
          <p:cNvSpPr/>
          <p:nvPr userDrawn="1"/>
        </p:nvSpPr>
        <p:spPr>
          <a:xfrm>
            <a:off x="0" y="3418306"/>
            <a:ext cx="9144000" cy="8725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12" name="Rectangle 11">
            <a:extLst>
              <a:ext uri="{FF2B5EF4-FFF2-40B4-BE49-F238E27FC236}">
                <a16:creationId xmlns:a16="http://schemas.microsoft.com/office/drawing/2014/main" id="{DCDFF118-599D-AF2F-A605-7B3F86CCAAA8}"/>
              </a:ext>
            </a:extLst>
          </p:cNvPr>
          <p:cNvSpPr/>
          <p:nvPr userDrawn="1"/>
        </p:nvSpPr>
        <p:spPr>
          <a:xfrm>
            <a:off x="0" y="4267923"/>
            <a:ext cx="9144000" cy="8725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16" name="Text Placeholder 14">
            <a:extLst>
              <a:ext uri="{FF2B5EF4-FFF2-40B4-BE49-F238E27FC236}">
                <a16:creationId xmlns:a16="http://schemas.microsoft.com/office/drawing/2014/main" id="{F2197795-A47B-2340-F548-9A03C0ECB971}"/>
              </a:ext>
            </a:extLst>
          </p:cNvPr>
          <p:cNvSpPr>
            <a:spLocks noGrp="1"/>
          </p:cNvSpPr>
          <p:nvPr>
            <p:ph type="body" sz="quarter" idx="10" hasCustomPrompt="1"/>
          </p:nvPr>
        </p:nvSpPr>
        <p:spPr>
          <a:xfrm>
            <a:off x="457196" y="174298"/>
            <a:ext cx="4508034"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18" name="Picture Placeholder 17">
            <a:extLst>
              <a:ext uri="{FF2B5EF4-FFF2-40B4-BE49-F238E27FC236}">
                <a16:creationId xmlns:a16="http://schemas.microsoft.com/office/drawing/2014/main" id="{3C08EC3C-A74F-BEC2-B450-C841A4B2CCCB}"/>
              </a:ext>
            </a:extLst>
          </p:cNvPr>
          <p:cNvSpPr>
            <a:spLocks noGrp="1"/>
          </p:cNvSpPr>
          <p:nvPr>
            <p:ph type="pic" sz="quarter" idx="17"/>
          </p:nvPr>
        </p:nvSpPr>
        <p:spPr>
          <a:xfrm>
            <a:off x="457196" y="971401"/>
            <a:ext cx="673938" cy="644129"/>
          </a:xfrm>
          <a:prstGeom prst="rect">
            <a:avLst/>
          </a:prstGeom>
        </p:spPr>
        <p:txBody>
          <a:bodyPr anchor="ctr"/>
          <a:lstStyle>
            <a:lvl1pPr marL="0" indent="0" algn="ctr">
              <a:buNone/>
              <a:defRPr sz="675">
                <a:solidFill>
                  <a:schemeClr val="bg1"/>
                </a:solidFill>
              </a:defRPr>
            </a:lvl1pPr>
          </a:lstStyle>
          <a:p>
            <a:endParaRPr lang="en-GB"/>
          </a:p>
        </p:txBody>
      </p:sp>
      <p:sp>
        <p:nvSpPr>
          <p:cNvPr id="19" name="Picture Placeholder 17">
            <a:extLst>
              <a:ext uri="{FF2B5EF4-FFF2-40B4-BE49-F238E27FC236}">
                <a16:creationId xmlns:a16="http://schemas.microsoft.com/office/drawing/2014/main" id="{55E5BE3C-67F4-9BFF-4058-BCA66D14C38F}"/>
              </a:ext>
            </a:extLst>
          </p:cNvPr>
          <p:cNvSpPr>
            <a:spLocks noGrp="1"/>
          </p:cNvSpPr>
          <p:nvPr>
            <p:ph type="pic" sz="quarter" idx="18"/>
          </p:nvPr>
        </p:nvSpPr>
        <p:spPr>
          <a:xfrm>
            <a:off x="457196" y="1822507"/>
            <a:ext cx="673938" cy="644129"/>
          </a:xfrm>
          <a:prstGeom prst="rect">
            <a:avLst/>
          </a:prstGeom>
        </p:spPr>
        <p:txBody>
          <a:bodyPr anchor="ctr"/>
          <a:lstStyle>
            <a:lvl1pPr marL="0" indent="0" algn="ctr">
              <a:buNone/>
              <a:defRPr sz="675">
                <a:solidFill>
                  <a:schemeClr val="bg1"/>
                </a:solidFill>
              </a:defRPr>
            </a:lvl1pPr>
          </a:lstStyle>
          <a:p>
            <a:endParaRPr lang="en-GB"/>
          </a:p>
        </p:txBody>
      </p:sp>
      <p:sp>
        <p:nvSpPr>
          <p:cNvPr id="20" name="Picture Placeholder 17">
            <a:extLst>
              <a:ext uri="{FF2B5EF4-FFF2-40B4-BE49-F238E27FC236}">
                <a16:creationId xmlns:a16="http://schemas.microsoft.com/office/drawing/2014/main" id="{13265811-C1D8-366E-4A1A-E210300DD5A7}"/>
              </a:ext>
            </a:extLst>
          </p:cNvPr>
          <p:cNvSpPr>
            <a:spLocks noGrp="1"/>
          </p:cNvSpPr>
          <p:nvPr>
            <p:ph type="pic" sz="quarter" idx="19"/>
          </p:nvPr>
        </p:nvSpPr>
        <p:spPr>
          <a:xfrm>
            <a:off x="457196" y="2673613"/>
            <a:ext cx="673938" cy="644129"/>
          </a:xfrm>
          <a:prstGeom prst="rect">
            <a:avLst/>
          </a:prstGeom>
        </p:spPr>
        <p:txBody>
          <a:bodyPr anchor="ctr"/>
          <a:lstStyle>
            <a:lvl1pPr marL="0" indent="0" algn="ctr">
              <a:buNone/>
              <a:defRPr sz="675">
                <a:solidFill>
                  <a:schemeClr val="bg1"/>
                </a:solidFill>
              </a:defRPr>
            </a:lvl1pPr>
          </a:lstStyle>
          <a:p>
            <a:endParaRPr lang="en-GB"/>
          </a:p>
        </p:txBody>
      </p:sp>
      <p:sp>
        <p:nvSpPr>
          <p:cNvPr id="21" name="Picture Placeholder 17">
            <a:extLst>
              <a:ext uri="{FF2B5EF4-FFF2-40B4-BE49-F238E27FC236}">
                <a16:creationId xmlns:a16="http://schemas.microsoft.com/office/drawing/2014/main" id="{6EA9E52D-D8A7-87EB-3384-D61BB2FCBBEC}"/>
              </a:ext>
            </a:extLst>
          </p:cNvPr>
          <p:cNvSpPr>
            <a:spLocks noGrp="1"/>
          </p:cNvSpPr>
          <p:nvPr>
            <p:ph type="pic" sz="quarter" idx="20"/>
          </p:nvPr>
        </p:nvSpPr>
        <p:spPr>
          <a:xfrm>
            <a:off x="457196" y="3524719"/>
            <a:ext cx="673938" cy="644129"/>
          </a:xfrm>
          <a:prstGeom prst="rect">
            <a:avLst/>
          </a:prstGeom>
        </p:spPr>
        <p:txBody>
          <a:bodyPr anchor="ctr"/>
          <a:lstStyle>
            <a:lvl1pPr marL="0" indent="0" algn="ctr">
              <a:buNone/>
              <a:defRPr sz="675">
                <a:solidFill>
                  <a:schemeClr val="bg1"/>
                </a:solidFill>
              </a:defRPr>
            </a:lvl1pPr>
          </a:lstStyle>
          <a:p>
            <a:endParaRPr lang="en-GB"/>
          </a:p>
        </p:txBody>
      </p:sp>
      <p:sp>
        <p:nvSpPr>
          <p:cNvPr id="22" name="Picture Placeholder 17">
            <a:extLst>
              <a:ext uri="{FF2B5EF4-FFF2-40B4-BE49-F238E27FC236}">
                <a16:creationId xmlns:a16="http://schemas.microsoft.com/office/drawing/2014/main" id="{58EBF600-01F2-6CD8-50AC-383A72394EFB}"/>
              </a:ext>
            </a:extLst>
          </p:cNvPr>
          <p:cNvSpPr>
            <a:spLocks noGrp="1"/>
          </p:cNvSpPr>
          <p:nvPr>
            <p:ph type="pic" sz="quarter" idx="21"/>
          </p:nvPr>
        </p:nvSpPr>
        <p:spPr>
          <a:xfrm>
            <a:off x="457196" y="4375824"/>
            <a:ext cx="673938" cy="644129"/>
          </a:xfrm>
          <a:prstGeom prst="rect">
            <a:avLst/>
          </a:prstGeom>
        </p:spPr>
        <p:txBody>
          <a:bodyPr anchor="ctr"/>
          <a:lstStyle>
            <a:lvl1pPr marL="0" indent="0" algn="ctr">
              <a:buNone/>
              <a:defRPr sz="675">
                <a:solidFill>
                  <a:schemeClr val="bg1"/>
                </a:solidFill>
              </a:defRPr>
            </a:lvl1pPr>
          </a:lstStyle>
          <a:p>
            <a:endParaRPr lang="en-GB" dirty="0"/>
          </a:p>
        </p:txBody>
      </p:sp>
      <p:sp>
        <p:nvSpPr>
          <p:cNvPr id="32" name="Picture Placeholder 31">
            <a:extLst>
              <a:ext uri="{FF2B5EF4-FFF2-40B4-BE49-F238E27FC236}">
                <a16:creationId xmlns:a16="http://schemas.microsoft.com/office/drawing/2014/main" id="{E46387CA-C101-CBDD-B519-21EC40E85C84}"/>
              </a:ext>
            </a:extLst>
          </p:cNvPr>
          <p:cNvSpPr>
            <a:spLocks noGrp="1"/>
          </p:cNvSpPr>
          <p:nvPr>
            <p:ph type="pic" sz="quarter" idx="16"/>
          </p:nvPr>
        </p:nvSpPr>
        <p:spPr>
          <a:xfrm>
            <a:off x="4965231" y="0"/>
            <a:ext cx="4178771" cy="5143500"/>
          </a:xfrm>
          <a:prstGeom prst="rect">
            <a:avLst/>
          </a:prstGeom>
          <a:solidFill>
            <a:schemeClr val="accent6"/>
          </a:solidFill>
          <a:effectLst>
            <a:outerShdw blurRad="304800" dist="228600" dir="10800000" algn="r" rotWithShape="0">
              <a:prstClr val="black">
                <a:alpha val="40000"/>
              </a:prstClr>
            </a:outerShdw>
          </a:effectLst>
        </p:spPr>
        <p:txBody>
          <a:bodyPr anchor="ctr"/>
          <a:lstStyle>
            <a:lvl1pPr marL="0" indent="0" algn="ctr">
              <a:buNone/>
              <a:defRPr>
                <a:latin typeface="Arial" panose="020B0604020202020204" pitchFamily="34" charset="0"/>
              </a:defRPr>
            </a:lvl1pPr>
          </a:lstStyle>
          <a:p>
            <a:endParaRPr lang="en-GB" dirty="0"/>
          </a:p>
        </p:txBody>
      </p:sp>
      <p:sp>
        <p:nvSpPr>
          <p:cNvPr id="23" name="Text Placeholder 18">
            <a:extLst>
              <a:ext uri="{FF2B5EF4-FFF2-40B4-BE49-F238E27FC236}">
                <a16:creationId xmlns:a16="http://schemas.microsoft.com/office/drawing/2014/main" id="{EFE77876-E3E1-5CAF-96D7-2C5A7810900B}"/>
              </a:ext>
            </a:extLst>
          </p:cNvPr>
          <p:cNvSpPr>
            <a:spLocks noGrp="1"/>
          </p:cNvSpPr>
          <p:nvPr>
            <p:ph type="body" sz="quarter" idx="34" hasCustomPrompt="1"/>
          </p:nvPr>
        </p:nvSpPr>
        <p:spPr>
          <a:xfrm>
            <a:off x="1307358" y="971401"/>
            <a:ext cx="3472561" cy="644129"/>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4" name="Text Placeholder 18">
            <a:extLst>
              <a:ext uri="{FF2B5EF4-FFF2-40B4-BE49-F238E27FC236}">
                <a16:creationId xmlns:a16="http://schemas.microsoft.com/office/drawing/2014/main" id="{B48F48BD-BEA7-AF1D-D7D6-DD40E27E4980}"/>
              </a:ext>
            </a:extLst>
          </p:cNvPr>
          <p:cNvSpPr>
            <a:spLocks noGrp="1"/>
          </p:cNvSpPr>
          <p:nvPr>
            <p:ph type="body" sz="quarter" idx="35" hasCustomPrompt="1"/>
          </p:nvPr>
        </p:nvSpPr>
        <p:spPr>
          <a:xfrm>
            <a:off x="1307358" y="1821019"/>
            <a:ext cx="3472561" cy="644129"/>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5" name="Text Placeholder 18">
            <a:extLst>
              <a:ext uri="{FF2B5EF4-FFF2-40B4-BE49-F238E27FC236}">
                <a16:creationId xmlns:a16="http://schemas.microsoft.com/office/drawing/2014/main" id="{2FBBA7FE-26F4-105A-DE9A-B577FA6180C6}"/>
              </a:ext>
            </a:extLst>
          </p:cNvPr>
          <p:cNvSpPr>
            <a:spLocks noGrp="1"/>
          </p:cNvSpPr>
          <p:nvPr>
            <p:ph type="body" sz="quarter" idx="36" hasCustomPrompt="1"/>
          </p:nvPr>
        </p:nvSpPr>
        <p:spPr>
          <a:xfrm>
            <a:off x="1307358" y="2673613"/>
            <a:ext cx="3472561" cy="644129"/>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6" name="Text Placeholder 18">
            <a:extLst>
              <a:ext uri="{FF2B5EF4-FFF2-40B4-BE49-F238E27FC236}">
                <a16:creationId xmlns:a16="http://schemas.microsoft.com/office/drawing/2014/main" id="{07120DEB-4279-7FE0-88E9-E6F131122747}"/>
              </a:ext>
            </a:extLst>
          </p:cNvPr>
          <p:cNvSpPr>
            <a:spLocks noGrp="1"/>
          </p:cNvSpPr>
          <p:nvPr>
            <p:ph type="body" sz="quarter" idx="37" hasCustomPrompt="1"/>
          </p:nvPr>
        </p:nvSpPr>
        <p:spPr>
          <a:xfrm>
            <a:off x="1307358" y="3518655"/>
            <a:ext cx="3472561" cy="644129"/>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
        <p:nvSpPr>
          <p:cNvPr id="29" name="Text Placeholder 18">
            <a:extLst>
              <a:ext uri="{FF2B5EF4-FFF2-40B4-BE49-F238E27FC236}">
                <a16:creationId xmlns:a16="http://schemas.microsoft.com/office/drawing/2014/main" id="{F2A9B1E1-4F3E-DE40-436A-DE3CEC621738}"/>
              </a:ext>
            </a:extLst>
          </p:cNvPr>
          <p:cNvSpPr>
            <a:spLocks noGrp="1"/>
          </p:cNvSpPr>
          <p:nvPr>
            <p:ph type="body" sz="quarter" idx="38" hasCustomPrompt="1"/>
          </p:nvPr>
        </p:nvSpPr>
        <p:spPr>
          <a:xfrm>
            <a:off x="1307358" y="4369671"/>
            <a:ext cx="3472561" cy="644129"/>
          </a:xfrm>
          <a:prstGeom prst="rect">
            <a:avLst/>
          </a:prstGeom>
        </p:spPr>
        <p:txBody>
          <a:bodyPr anchor="t" anchorCtr="0"/>
          <a:lstStyle>
            <a:lvl1pPr marL="80368" indent="-80368" algn="l">
              <a:buClr>
                <a:schemeClr val="bg2"/>
              </a:buClr>
              <a:buSzPct val="60000"/>
              <a:buFont typeface="Wingdings 3" panose="05040102010807070707" pitchFamily="18" charset="2"/>
              <a:buChar char="u"/>
              <a:defRPr sz="506" b="0">
                <a:solidFill>
                  <a:schemeClr val="bg1"/>
                </a:solidFill>
                <a:latin typeface="Arial" panose="020B0604020202020204" pitchFamily="34" charset="0"/>
                <a:cs typeface="Arial" panose="020B0604020202020204" pitchFamily="34" charset="0"/>
              </a:defRPr>
            </a:lvl1pPr>
            <a:lvl2pPr marL="257162" indent="0">
              <a:buNone/>
              <a:defRPr sz="731" b="1">
                <a:solidFill>
                  <a:schemeClr val="bg2"/>
                </a:solidFill>
                <a:latin typeface="Montserrat" pitchFamily="2" charset="77"/>
              </a:defRPr>
            </a:lvl2pPr>
            <a:lvl3pPr marL="514325" indent="0">
              <a:buNone/>
              <a:defRPr sz="731" b="1">
                <a:solidFill>
                  <a:schemeClr val="bg2"/>
                </a:solidFill>
                <a:latin typeface="Montserrat" pitchFamily="2" charset="77"/>
              </a:defRPr>
            </a:lvl3pPr>
            <a:lvl4pPr marL="771487" indent="0">
              <a:buNone/>
              <a:defRPr sz="731" b="1">
                <a:solidFill>
                  <a:schemeClr val="bg2"/>
                </a:solidFill>
                <a:latin typeface="Montserrat" pitchFamily="2" charset="77"/>
              </a:defRPr>
            </a:lvl4pPr>
            <a:lvl5pPr marL="1028649" indent="0">
              <a:buNone/>
              <a:defRPr sz="731" b="1">
                <a:solidFill>
                  <a:schemeClr val="bg2"/>
                </a:solidFill>
                <a:latin typeface="Montserrat" pitchFamily="2" charset="77"/>
              </a:defRPr>
            </a:lvl5pPr>
          </a:lstStyle>
          <a:p>
            <a:pPr lvl="0"/>
            <a:r>
              <a:rPr lang="en-GB" dirty="0"/>
              <a:t>Body copy here</a:t>
            </a:r>
          </a:p>
        </p:txBody>
      </p:sp>
    </p:spTree>
    <p:extLst>
      <p:ext uri="{BB962C8B-B14F-4D97-AF65-F5344CB8AC3E}">
        <p14:creationId xmlns:p14="http://schemas.microsoft.com/office/powerpoint/2010/main" val="65115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B7E12-DBC8-33E1-0101-0F55B2C5B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6" name="Slide Number Placeholder 21">
            <a:extLst>
              <a:ext uri="{FF2B5EF4-FFF2-40B4-BE49-F238E27FC236}">
                <a16:creationId xmlns:a16="http://schemas.microsoft.com/office/drawing/2014/main" id="{63E4484F-04B1-BA42-0B96-4CF7F82E554F}"/>
              </a:ext>
            </a:extLst>
          </p:cNvPr>
          <p:cNvSpPr>
            <a:spLocks noGrp="1"/>
          </p:cNvSpPr>
          <p:nvPr>
            <p:ph type="sldNum" sz="quarter" idx="4"/>
          </p:nvPr>
        </p:nvSpPr>
        <p:spPr>
          <a:xfrm>
            <a:off x="268321" y="4697888"/>
            <a:ext cx="573399" cy="273844"/>
          </a:xfrm>
          <a:prstGeom prst="rect">
            <a:avLst/>
          </a:prstGeom>
        </p:spPr>
        <p:txBody>
          <a:bodyPr lIns="0"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Tree>
    <p:extLst>
      <p:ext uri="{BB962C8B-B14F-4D97-AF65-F5344CB8AC3E}">
        <p14:creationId xmlns:p14="http://schemas.microsoft.com/office/powerpoint/2010/main" val="269746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dirty="0"/>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bg1"/>
                </a:solidFill>
                <a:latin typeface="Montserrat" pitchFamily="2" charset="77"/>
              </a:defRPr>
            </a:lvl1pPr>
          </a:lstStyle>
          <a:p>
            <a:pPr lvl="0"/>
            <a:r>
              <a:rPr lang="en-GB" dirty="0"/>
              <a:t>Click to edit Master text styles</a:t>
            </a:r>
          </a:p>
        </p:txBody>
      </p:sp>
      <p:pic>
        <p:nvPicPr>
          <p:cNvPr id="5" name="Picture 4">
            <a:extLst>
              <a:ext uri="{FF2B5EF4-FFF2-40B4-BE49-F238E27FC236}">
                <a16:creationId xmlns:a16="http://schemas.microsoft.com/office/drawing/2014/main" id="{13A79993-81FD-84B7-691A-32514F01C5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7302" y="521563"/>
            <a:ext cx="2976531" cy="671354"/>
          </a:xfrm>
          <a:prstGeom prst="rect">
            <a:avLst/>
          </a:prstGeom>
        </p:spPr>
      </p:pic>
      <p:pic>
        <p:nvPicPr>
          <p:cNvPr id="3" name="Picture 2">
            <a:extLst>
              <a:ext uri="{FF2B5EF4-FFF2-40B4-BE49-F238E27FC236}">
                <a16:creationId xmlns:a16="http://schemas.microsoft.com/office/drawing/2014/main" id="{3701C226-1D2D-C140-365E-73939BCB3B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5273" y="572193"/>
            <a:ext cx="342824" cy="570094"/>
          </a:xfrm>
          <a:prstGeom prst="rect">
            <a:avLst/>
          </a:prstGeom>
        </p:spPr>
      </p:pic>
      <p:sp>
        <p:nvSpPr>
          <p:cNvPr id="2" name="Text Placeholder 2">
            <a:extLst>
              <a:ext uri="{FF2B5EF4-FFF2-40B4-BE49-F238E27FC236}">
                <a16:creationId xmlns:a16="http://schemas.microsoft.com/office/drawing/2014/main" id="{5D6C4C19-5F7E-9FBA-CB6E-FA642830F30E}"/>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bg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spTree>
    <p:extLst>
      <p:ext uri="{BB962C8B-B14F-4D97-AF65-F5344CB8AC3E}">
        <p14:creationId xmlns:p14="http://schemas.microsoft.com/office/powerpoint/2010/main" val="393516921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dirty="0"/>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tx1"/>
                </a:solidFill>
                <a:latin typeface="Montserrat" pitchFamily="2" charset="77"/>
              </a:defRPr>
            </a:lvl1pPr>
          </a:lstStyle>
          <a:p>
            <a:pPr lvl="0"/>
            <a:r>
              <a:rPr lang="en-GB" dirty="0"/>
              <a:t>Click to edit Master text styles</a:t>
            </a:r>
          </a:p>
        </p:txBody>
      </p:sp>
      <p:sp>
        <p:nvSpPr>
          <p:cNvPr id="15" name="Text Placeholder 2">
            <a:extLst>
              <a:ext uri="{FF2B5EF4-FFF2-40B4-BE49-F238E27FC236}">
                <a16:creationId xmlns:a16="http://schemas.microsoft.com/office/drawing/2014/main" id="{4FEAF43A-A21A-8F4D-95BA-DD7784CAB480}"/>
              </a:ext>
            </a:extLst>
          </p:cNvPr>
          <p:cNvSpPr>
            <a:spLocks noGrp="1"/>
          </p:cNvSpPr>
          <p:nvPr>
            <p:ph type="body" sz="quarter" idx="10"/>
          </p:nvPr>
        </p:nvSpPr>
        <p:spPr>
          <a:xfrm>
            <a:off x="457230" y="1502465"/>
            <a:ext cx="4045213" cy="1989365"/>
          </a:xfrm>
          <a:prstGeom prst="rect">
            <a:avLst/>
          </a:prstGeom>
        </p:spPr>
        <p:txBody>
          <a:bodyPr lIns="90000" anchor="b"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pic>
        <p:nvPicPr>
          <p:cNvPr id="2" name="Picture 1">
            <a:extLst>
              <a:ext uri="{FF2B5EF4-FFF2-40B4-BE49-F238E27FC236}">
                <a16:creationId xmlns:a16="http://schemas.microsoft.com/office/drawing/2014/main" id="{8B35007A-89BD-12BD-1DA8-5B6806C961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7303" y="521563"/>
            <a:ext cx="2976529" cy="671354"/>
          </a:xfrm>
          <a:prstGeom prst="rect">
            <a:avLst/>
          </a:prstGeom>
        </p:spPr>
      </p:pic>
      <p:pic>
        <p:nvPicPr>
          <p:cNvPr id="3" name="Picture 2">
            <a:extLst>
              <a:ext uri="{FF2B5EF4-FFF2-40B4-BE49-F238E27FC236}">
                <a16:creationId xmlns:a16="http://schemas.microsoft.com/office/drawing/2014/main" id="{B053B1CE-763A-1A6D-E878-A7E629166A3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5273" y="572037"/>
            <a:ext cx="342824" cy="570405"/>
          </a:xfrm>
          <a:prstGeom prst="rect">
            <a:avLst/>
          </a:prstGeom>
        </p:spPr>
      </p:pic>
    </p:spTree>
    <p:extLst>
      <p:ext uri="{BB962C8B-B14F-4D97-AF65-F5344CB8AC3E}">
        <p14:creationId xmlns:p14="http://schemas.microsoft.com/office/powerpoint/2010/main" val="383230466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Slide - Image Reversed">
    <p:bg>
      <p:bgPr>
        <a:solidFill>
          <a:schemeClr val="bg1"/>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EC4FD25-7A23-56C7-6589-D929C508EA85}"/>
              </a:ext>
            </a:extLst>
          </p:cNvPr>
          <p:cNvSpPr>
            <a:spLocks noGrp="1"/>
          </p:cNvSpPr>
          <p:nvPr>
            <p:ph type="pic" sz="quarter" idx="13" hasCustomPrompt="1"/>
          </p:nvPr>
        </p:nvSpPr>
        <p:spPr>
          <a:xfrm>
            <a:off x="0" y="0"/>
            <a:ext cx="9144000" cy="5143500"/>
          </a:xfrm>
          <a:prstGeom prst="rect">
            <a:avLst/>
          </a:prstGeom>
        </p:spPr>
        <p:txBody>
          <a:bodyPr anchor="ctr" anchorCtr="0"/>
          <a:lstStyle>
            <a:lvl1pPr marL="0" indent="0" algn="ctr">
              <a:buNone/>
              <a:defRPr>
                <a:solidFill>
                  <a:schemeClr val="tx1"/>
                </a:solidFill>
                <a:latin typeface="Montserrat" pitchFamily="2" charset="77"/>
              </a:defRPr>
            </a:lvl1pPr>
          </a:lstStyle>
          <a:p>
            <a:r>
              <a:rPr lang="en-US" dirty="0"/>
              <a:t>Add image</a:t>
            </a:r>
          </a:p>
        </p:txBody>
      </p:sp>
      <p:pic>
        <p:nvPicPr>
          <p:cNvPr id="3" name="Picture 2" descr="A black background with white circles&#10;&#10;Description automatically generated">
            <a:extLst>
              <a:ext uri="{FF2B5EF4-FFF2-40B4-BE49-F238E27FC236}">
                <a16:creationId xmlns:a16="http://schemas.microsoft.com/office/drawing/2014/main" id="{B60D3F64-75C1-BF99-2A0B-25989BCD8C7C}"/>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21197" t="33736" r="40848" b="34114"/>
          <a:stretch/>
        </p:blipFill>
        <p:spPr>
          <a:xfrm>
            <a:off x="3086301" y="16292"/>
            <a:ext cx="6073216" cy="5143500"/>
          </a:xfrm>
          <a:prstGeom prst="rect">
            <a:avLst/>
          </a:prstGeom>
        </p:spPr>
      </p:pic>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dirty="0"/>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bg1"/>
                </a:solidFill>
                <a:latin typeface="Montserrat" pitchFamily="2" charset="77"/>
              </a:defRPr>
            </a:lvl1pPr>
          </a:lstStyle>
          <a:p>
            <a:pPr lvl="0"/>
            <a:r>
              <a:rPr lang="en-GB" dirty="0"/>
              <a:t>Click to edit Master text styles</a:t>
            </a:r>
          </a:p>
        </p:txBody>
      </p:sp>
      <p:pic>
        <p:nvPicPr>
          <p:cNvPr id="5" name="Picture 4">
            <a:extLst>
              <a:ext uri="{FF2B5EF4-FFF2-40B4-BE49-F238E27FC236}">
                <a16:creationId xmlns:a16="http://schemas.microsoft.com/office/drawing/2014/main" id="{13A79993-81FD-84B7-691A-32514F01C5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7302" y="521563"/>
            <a:ext cx="2976531" cy="671354"/>
          </a:xfrm>
          <a:prstGeom prst="rect">
            <a:avLst/>
          </a:prstGeom>
        </p:spPr>
      </p:pic>
      <p:sp>
        <p:nvSpPr>
          <p:cNvPr id="4" name="Text Placeholder 2">
            <a:extLst>
              <a:ext uri="{FF2B5EF4-FFF2-40B4-BE49-F238E27FC236}">
                <a16:creationId xmlns:a16="http://schemas.microsoft.com/office/drawing/2014/main" id="{16A3E76B-1F99-3C90-2CD2-C99C70838198}"/>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bg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spTree>
    <p:extLst>
      <p:ext uri="{BB962C8B-B14F-4D97-AF65-F5344CB8AC3E}">
        <p14:creationId xmlns:p14="http://schemas.microsoft.com/office/powerpoint/2010/main" val="1241541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 Break">
    <p:bg>
      <p:bgPr>
        <a:solidFill>
          <a:schemeClr val="tx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6B57EAB-D92B-F892-20A7-7854646DD9AC}"/>
              </a:ext>
            </a:extLst>
          </p:cNvPr>
          <p:cNvSpPr>
            <a:spLocks noGrp="1"/>
          </p:cNvSpPr>
          <p:nvPr>
            <p:ph type="body" sz="quarter" idx="10" hasCustomPrompt="1"/>
          </p:nvPr>
        </p:nvSpPr>
        <p:spPr>
          <a:xfrm>
            <a:off x="457231" y="1688306"/>
            <a:ext cx="5343873" cy="1766888"/>
          </a:xfrm>
          <a:prstGeom prst="rect">
            <a:avLst/>
          </a:prstGeom>
        </p:spPr>
        <p:txBody>
          <a:bodyPr lIns="90000" anchor="ctr" anchorCtr="0"/>
          <a:lstStyle>
            <a:lvl1pPr marL="0" indent="0">
              <a:lnSpc>
                <a:spcPts val="3938"/>
              </a:lnSpc>
              <a:buNone/>
              <a:defRPr sz="3375" b="1" i="0">
                <a:solidFill>
                  <a:schemeClr val="bg1"/>
                </a:solidFill>
                <a:latin typeface="Arial" panose="020B0604020202020204" pitchFamily="34" charset="0"/>
                <a:cs typeface="Arial" panose="020B0604020202020204" pitchFamily="34" charset="0"/>
              </a:defRPr>
            </a:lvl1pPr>
            <a:lvl2pPr marL="257162" indent="0">
              <a:lnSpc>
                <a:spcPts val="3544"/>
              </a:lnSpc>
              <a:buNone/>
              <a:defRPr sz="3656" b="1" i="0">
                <a:latin typeface="Montserrat" pitchFamily="2" charset="77"/>
              </a:defRPr>
            </a:lvl2pPr>
            <a:lvl3pPr marL="514325" indent="0">
              <a:lnSpc>
                <a:spcPts val="3544"/>
              </a:lnSpc>
              <a:buNone/>
              <a:defRPr sz="3656" b="1" i="0">
                <a:latin typeface="Montserrat" pitchFamily="2" charset="77"/>
              </a:defRPr>
            </a:lvl3pPr>
            <a:lvl4pPr marL="771487" indent="0">
              <a:lnSpc>
                <a:spcPts val="3544"/>
              </a:lnSpc>
              <a:buNone/>
              <a:defRPr sz="3656" b="1" i="0">
                <a:latin typeface="Montserrat" pitchFamily="2" charset="77"/>
              </a:defRPr>
            </a:lvl4pPr>
            <a:lvl5pPr marL="1028649" indent="0">
              <a:lnSpc>
                <a:spcPts val="3544"/>
              </a:lnSpc>
              <a:buNone/>
              <a:defRPr sz="3656" b="1" i="0">
                <a:latin typeface="Montserrat" pitchFamily="2" charset="77"/>
              </a:defRPr>
            </a:lvl5pPr>
          </a:lstStyle>
          <a:p>
            <a:pPr lvl="0"/>
            <a:r>
              <a:rPr lang="en-GB" dirty="0"/>
              <a:t>Click to add text</a:t>
            </a:r>
          </a:p>
        </p:txBody>
      </p:sp>
      <p:pic>
        <p:nvPicPr>
          <p:cNvPr id="2" name="Picture 1">
            <a:extLst>
              <a:ext uri="{FF2B5EF4-FFF2-40B4-BE49-F238E27FC236}">
                <a16:creationId xmlns:a16="http://schemas.microsoft.com/office/drawing/2014/main" id="{79290AA4-B120-4B59-0C50-3EFE1F8158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231" y="444584"/>
            <a:ext cx="2298619" cy="633950"/>
          </a:xfrm>
          <a:prstGeom prst="rect">
            <a:avLst/>
          </a:prstGeom>
        </p:spPr>
      </p:pic>
      <p:sp>
        <p:nvSpPr>
          <p:cNvPr id="6" name="Text Placeholder 5">
            <a:extLst>
              <a:ext uri="{FF2B5EF4-FFF2-40B4-BE49-F238E27FC236}">
                <a16:creationId xmlns:a16="http://schemas.microsoft.com/office/drawing/2014/main" id="{0B8BF5B4-2B60-EA24-B139-B004DF9E0CBE}"/>
              </a:ext>
            </a:extLst>
          </p:cNvPr>
          <p:cNvSpPr>
            <a:spLocks noGrp="1"/>
          </p:cNvSpPr>
          <p:nvPr>
            <p:ph type="body" sz="quarter" idx="11" hasCustomPrompt="1"/>
          </p:nvPr>
        </p:nvSpPr>
        <p:spPr>
          <a:xfrm>
            <a:off x="457230" y="4457701"/>
            <a:ext cx="3115474" cy="349178"/>
          </a:xfrm>
          <a:prstGeom prst="rect">
            <a:avLst/>
          </a:prstGeom>
          <a:noFill/>
        </p:spPr>
        <p:txBody>
          <a:bodyPr/>
          <a:lstStyle>
            <a:lvl1pPr marL="0" indent="0">
              <a:buNone/>
              <a:defRPr b="0">
                <a:solidFill>
                  <a:srgbClr val="3CE664"/>
                </a:solidFill>
                <a:latin typeface="Arial" panose="020B0604020202020204" pitchFamily="34" charset="0"/>
              </a:defRPr>
            </a:lvl1pPr>
            <a:lvl2pPr marL="257162" indent="0">
              <a:buNone/>
              <a:defRPr/>
            </a:lvl2pPr>
            <a:lvl3pPr marL="514325" indent="0">
              <a:buNone/>
              <a:defRPr/>
            </a:lvl3pPr>
            <a:lvl4pPr marL="771487" indent="0">
              <a:buNone/>
              <a:defRPr/>
            </a:lvl4pPr>
            <a:lvl5pPr marL="1028649" indent="0">
              <a:buNone/>
              <a:defRPr/>
            </a:lvl5pPr>
          </a:lstStyle>
          <a:p>
            <a:pPr lvl="0"/>
            <a:r>
              <a:rPr lang="en-US" dirty="0"/>
              <a:t>Date</a:t>
            </a:r>
          </a:p>
        </p:txBody>
      </p:sp>
      <p:sp>
        <p:nvSpPr>
          <p:cNvPr id="10" name="Isosceles Triangle 9">
            <a:extLst>
              <a:ext uri="{FF2B5EF4-FFF2-40B4-BE49-F238E27FC236}">
                <a16:creationId xmlns:a16="http://schemas.microsoft.com/office/drawing/2014/main" id="{42211DCF-18DE-E385-0D1C-B9B34E4D88E6}"/>
              </a:ext>
            </a:extLst>
          </p:cNvPr>
          <p:cNvSpPr/>
          <p:nvPr userDrawn="1"/>
        </p:nvSpPr>
        <p:spPr>
          <a:xfrm>
            <a:off x="5058105" y="3019253"/>
            <a:ext cx="4085896" cy="2124248"/>
          </a:xfrm>
          <a:prstGeom prst="triangle">
            <a:avLst>
              <a:gd name="adj" fmla="val 10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7" name="Graphic 6">
            <a:extLst>
              <a:ext uri="{FF2B5EF4-FFF2-40B4-BE49-F238E27FC236}">
                <a16:creationId xmlns:a16="http://schemas.microsoft.com/office/drawing/2014/main" id="{A8010F9E-33F8-D84C-E842-8AAEF643E02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0649" r="20131"/>
          <a:stretch/>
        </p:blipFill>
        <p:spPr>
          <a:xfrm>
            <a:off x="5935402" y="1"/>
            <a:ext cx="3208598" cy="4081376"/>
          </a:xfrm>
          <a:prstGeom prst="rect">
            <a:avLst/>
          </a:prstGeom>
        </p:spPr>
      </p:pic>
    </p:spTree>
    <p:extLst>
      <p:ext uri="{BB962C8B-B14F-4D97-AF65-F5344CB8AC3E}">
        <p14:creationId xmlns:p14="http://schemas.microsoft.com/office/powerpoint/2010/main" val="781789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Slide - Image">
    <p:bg>
      <p:bgPr>
        <a:solidFill>
          <a:schemeClr val="bg1"/>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EC4FD25-7A23-56C7-6589-D929C508EA85}"/>
              </a:ext>
            </a:extLst>
          </p:cNvPr>
          <p:cNvSpPr>
            <a:spLocks noGrp="1"/>
          </p:cNvSpPr>
          <p:nvPr>
            <p:ph type="pic" sz="quarter" idx="13" hasCustomPrompt="1"/>
          </p:nvPr>
        </p:nvSpPr>
        <p:spPr>
          <a:xfrm>
            <a:off x="0" y="0"/>
            <a:ext cx="9144000" cy="5143500"/>
          </a:xfrm>
          <a:prstGeom prst="rect">
            <a:avLst/>
          </a:prstGeom>
        </p:spPr>
        <p:txBody>
          <a:bodyPr anchor="ctr" anchorCtr="0"/>
          <a:lstStyle>
            <a:lvl1pPr marL="0" indent="0" algn="ctr">
              <a:buNone/>
              <a:defRPr>
                <a:solidFill>
                  <a:schemeClr val="tx1"/>
                </a:solidFill>
                <a:latin typeface="Montserrat" pitchFamily="2" charset="77"/>
              </a:defRPr>
            </a:lvl1pPr>
          </a:lstStyle>
          <a:p>
            <a:r>
              <a:rPr lang="en-US" dirty="0"/>
              <a:t>Add image</a:t>
            </a:r>
          </a:p>
        </p:txBody>
      </p:sp>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dirty="0"/>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tx1"/>
                </a:solidFill>
                <a:latin typeface="Montserrat" pitchFamily="2" charset="77"/>
              </a:defRPr>
            </a:lvl1pPr>
          </a:lstStyle>
          <a:p>
            <a:pPr lvl="0"/>
            <a:r>
              <a:rPr lang="en-GB" dirty="0"/>
              <a:t>Click to edit Master text styles</a:t>
            </a:r>
          </a:p>
        </p:txBody>
      </p:sp>
      <p:pic>
        <p:nvPicPr>
          <p:cNvPr id="5" name="Picture 4">
            <a:extLst>
              <a:ext uri="{FF2B5EF4-FFF2-40B4-BE49-F238E27FC236}">
                <a16:creationId xmlns:a16="http://schemas.microsoft.com/office/drawing/2014/main" id="{13A79993-81FD-84B7-691A-32514F01C5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7303" y="521563"/>
            <a:ext cx="2976529" cy="671354"/>
          </a:xfrm>
          <a:prstGeom prst="rect">
            <a:avLst/>
          </a:prstGeom>
        </p:spPr>
      </p:pic>
      <p:sp>
        <p:nvSpPr>
          <p:cNvPr id="3" name="Text Placeholder 2">
            <a:extLst>
              <a:ext uri="{FF2B5EF4-FFF2-40B4-BE49-F238E27FC236}">
                <a16:creationId xmlns:a16="http://schemas.microsoft.com/office/drawing/2014/main" id="{D47F9252-2926-3C8F-FACC-CFC0DDB30641}"/>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spTree>
    <p:extLst>
      <p:ext uri="{BB962C8B-B14F-4D97-AF65-F5344CB8AC3E}">
        <p14:creationId xmlns:p14="http://schemas.microsoft.com/office/powerpoint/2010/main" val="44449469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hasCustomPrompt="1"/>
          </p:nvPr>
        </p:nvSpPr>
        <p:spPr>
          <a:xfrm>
            <a:off x="2672234" y="2326481"/>
            <a:ext cx="3799532" cy="490538"/>
          </a:xfrm>
          <a:prstGeom prst="rect">
            <a:avLst/>
          </a:prstGeom>
        </p:spPr>
        <p:txBody>
          <a:bodyPr anchor="ctr" anchorCtr="0"/>
          <a:lstStyle>
            <a:lvl1pPr marL="0" indent="0" algn="ctr">
              <a:buNone/>
              <a:defRPr sz="1875" b="0" i="0" spc="-56">
                <a:solidFill>
                  <a:schemeClr val="bg2"/>
                </a:solidFill>
                <a:latin typeface="Montserrat" pitchFamily="2" charset="77"/>
                <a:cs typeface="Arial" panose="020B0604020202020204" pitchFamily="34" charset="0"/>
              </a:defRPr>
            </a:lvl1pPr>
          </a:lstStyle>
          <a:p>
            <a:pPr lvl="0"/>
            <a:r>
              <a:rPr lang="en-GB" dirty="0"/>
              <a:t>Sub header if needed</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hasCustomPrompt="1"/>
          </p:nvPr>
        </p:nvSpPr>
        <p:spPr>
          <a:xfrm>
            <a:off x="2672234" y="3048001"/>
            <a:ext cx="3799532" cy="490538"/>
          </a:xfrm>
          <a:prstGeom prst="rect">
            <a:avLst/>
          </a:prstGeom>
        </p:spPr>
        <p:txBody>
          <a:bodyPr anchor="ctr" anchorCtr="0"/>
          <a:lstStyle>
            <a:lvl1pPr marL="0" indent="0" algn="ctr">
              <a:buNone/>
              <a:defRPr sz="900" b="0" i="0">
                <a:solidFill>
                  <a:schemeClr val="tx1"/>
                </a:solidFill>
                <a:latin typeface="Montserrat" pitchFamily="2" charset="77"/>
              </a:defRPr>
            </a:lvl1pPr>
          </a:lstStyle>
          <a:p>
            <a:pPr lvl="0"/>
            <a:r>
              <a:rPr lang="en-GB" dirty="0"/>
              <a:t>Intro text</a:t>
            </a:r>
          </a:p>
        </p:txBody>
      </p:sp>
      <p:sp>
        <p:nvSpPr>
          <p:cNvPr id="15" name="Text Placeholder 2">
            <a:extLst>
              <a:ext uri="{FF2B5EF4-FFF2-40B4-BE49-F238E27FC236}">
                <a16:creationId xmlns:a16="http://schemas.microsoft.com/office/drawing/2014/main" id="{4FEAF43A-A21A-8F4D-95BA-DD7784CAB480}"/>
              </a:ext>
            </a:extLst>
          </p:cNvPr>
          <p:cNvSpPr>
            <a:spLocks noGrp="1"/>
          </p:cNvSpPr>
          <p:nvPr>
            <p:ph type="body" sz="quarter" idx="10" hasCustomPrompt="1"/>
          </p:nvPr>
        </p:nvSpPr>
        <p:spPr>
          <a:xfrm>
            <a:off x="2549393" y="1473646"/>
            <a:ext cx="4045213" cy="621854"/>
          </a:xfrm>
          <a:prstGeom prst="rect">
            <a:avLst/>
          </a:prstGeom>
        </p:spPr>
        <p:txBody>
          <a:bodyPr lIns="90000" anchor="ctr" anchorCtr="0"/>
          <a:lstStyle>
            <a:lvl1pPr marL="0" indent="0" algn="ctr">
              <a:lnSpc>
                <a:spcPct val="100000"/>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Welcome</a:t>
            </a:r>
          </a:p>
        </p:txBody>
      </p:sp>
    </p:spTree>
    <p:extLst>
      <p:ext uri="{BB962C8B-B14F-4D97-AF65-F5344CB8AC3E}">
        <p14:creationId xmlns:p14="http://schemas.microsoft.com/office/powerpoint/2010/main" val="383110497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hasCustomPrompt="1"/>
          </p:nvPr>
        </p:nvSpPr>
        <p:spPr>
          <a:xfrm>
            <a:off x="2672234" y="3291684"/>
            <a:ext cx="3799532" cy="490538"/>
          </a:xfrm>
          <a:prstGeom prst="rect">
            <a:avLst/>
          </a:prstGeom>
        </p:spPr>
        <p:txBody>
          <a:bodyPr anchor="t" anchorCtr="0"/>
          <a:lstStyle>
            <a:lvl1pPr marL="0" indent="0" algn="ctr">
              <a:buNone/>
              <a:defRPr sz="1875" b="0" i="0" spc="-56">
                <a:solidFill>
                  <a:schemeClr val="bg2"/>
                </a:solidFill>
                <a:latin typeface="Montserrat" pitchFamily="2" charset="77"/>
                <a:cs typeface="Arial" panose="020B0604020202020204" pitchFamily="34" charset="0"/>
              </a:defRPr>
            </a:lvl1pPr>
          </a:lstStyle>
          <a:p>
            <a:pPr lvl="0"/>
            <a:r>
              <a:rPr lang="en-GB" dirty="0"/>
              <a:t>Stat details</a:t>
            </a:r>
          </a:p>
        </p:txBody>
      </p:sp>
      <p:sp>
        <p:nvSpPr>
          <p:cNvPr id="15" name="Text Placeholder 2">
            <a:extLst>
              <a:ext uri="{FF2B5EF4-FFF2-40B4-BE49-F238E27FC236}">
                <a16:creationId xmlns:a16="http://schemas.microsoft.com/office/drawing/2014/main" id="{4FEAF43A-A21A-8F4D-95BA-DD7784CAB480}"/>
              </a:ext>
            </a:extLst>
          </p:cNvPr>
          <p:cNvSpPr>
            <a:spLocks noGrp="1"/>
          </p:cNvSpPr>
          <p:nvPr>
            <p:ph type="body" sz="quarter" idx="10" hasCustomPrompt="1"/>
          </p:nvPr>
        </p:nvSpPr>
        <p:spPr>
          <a:xfrm>
            <a:off x="2549393" y="2648398"/>
            <a:ext cx="4045213" cy="621854"/>
          </a:xfrm>
          <a:prstGeom prst="rect">
            <a:avLst/>
          </a:prstGeom>
        </p:spPr>
        <p:txBody>
          <a:bodyPr lIns="90000" anchor="t" anchorCtr="0"/>
          <a:lstStyle>
            <a:lvl1pPr marL="0" indent="0" algn="ctr">
              <a:lnSpc>
                <a:spcPct val="100000"/>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STAT</a:t>
            </a:r>
          </a:p>
        </p:txBody>
      </p:sp>
      <p:sp>
        <p:nvSpPr>
          <p:cNvPr id="3" name="Picture Placeholder 2">
            <a:extLst>
              <a:ext uri="{FF2B5EF4-FFF2-40B4-BE49-F238E27FC236}">
                <a16:creationId xmlns:a16="http://schemas.microsoft.com/office/drawing/2014/main" id="{E02024BD-AC7A-AD76-EDF3-63E9C4ABE956}"/>
              </a:ext>
            </a:extLst>
          </p:cNvPr>
          <p:cNvSpPr>
            <a:spLocks noGrp="1"/>
          </p:cNvSpPr>
          <p:nvPr>
            <p:ph type="pic" sz="quarter" idx="12" hasCustomPrompt="1"/>
          </p:nvPr>
        </p:nvSpPr>
        <p:spPr>
          <a:xfrm>
            <a:off x="3689392" y="1269802"/>
            <a:ext cx="1752714" cy="1301948"/>
          </a:xfrm>
          <a:prstGeom prst="rect">
            <a:avLst/>
          </a:prstGeom>
        </p:spPr>
        <p:txBody>
          <a:bodyPr anchor="ctr" anchorCtr="0"/>
          <a:lstStyle>
            <a:lvl1pPr marL="0" indent="0" algn="ctr">
              <a:buNone/>
              <a:defRPr>
                <a:latin typeface="Montserrat" pitchFamily="2" charset="77"/>
              </a:defRPr>
            </a:lvl1pPr>
          </a:lstStyle>
          <a:p>
            <a:r>
              <a:rPr lang="en-US" dirty="0"/>
              <a:t>Icon here</a:t>
            </a:r>
          </a:p>
        </p:txBody>
      </p:sp>
    </p:spTree>
    <p:extLst>
      <p:ext uri="{BB962C8B-B14F-4D97-AF65-F5344CB8AC3E}">
        <p14:creationId xmlns:p14="http://schemas.microsoft.com/office/powerpoint/2010/main" val="387201747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Slide 0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A92E8E1-7C3A-10AA-6B41-C1A87560E756}"/>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spTree>
    <p:extLst>
      <p:ext uri="{BB962C8B-B14F-4D97-AF65-F5344CB8AC3E}">
        <p14:creationId xmlns:p14="http://schemas.microsoft.com/office/powerpoint/2010/main" val="1149237961"/>
      </p:ext>
    </p:extLst>
  </p:cSld>
  <p:clrMapOvr>
    <a:masterClrMapping/>
  </p:clrMapOvr>
  <p:transition spd="slow">
    <p:push dir="r"/>
  </p:transition>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62A6120-F592-DEDA-2F5E-5EB4F793A035}"/>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spTree>
    <p:extLst>
      <p:ext uri="{BB962C8B-B14F-4D97-AF65-F5344CB8AC3E}">
        <p14:creationId xmlns:p14="http://schemas.microsoft.com/office/powerpoint/2010/main" val="1444050715"/>
      </p:ext>
    </p:extLst>
  </p:cSld>
  <p:clrMapOvr>
    <a:masterClrMapping/>
  </p:clrMapOvr>
  <p:transition spd="slow">
    <p:push dir="r"/>
  </p:transition>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sset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547D59-6377-F27F-B960-EC19B9573C04}"/>
              </a:ext>
            </a:extLst>
          </p:cNvPr>
          <p:cNvSpPr>
            <a:spLocks noGrp="1"/>
          </p:cNvSpPr>
          <p:nvPr>
            <p:ph type="pic" sz="quarter" idx="10" hasCustomPrompt="1"/>
          </p:nvPr>
        </p:nvSpPr>
        <p:spPr>
          <a:xfrm>
            <a:off x="0" y="0"/>
            <a:ext cx="9144000" cy="5143500"/>
          </a:xfrm>
          <a:prstGeom prst="rect">
            <a:avLst/>
          </a:prstGeom>
        </p:spPr>
        <p:txBody>
          <a:bodyPr anchor="ctr" anchorCtr="0"/>
          <a:lstStyle>
            <a:lvl1pPr marL="0" indent="0" algn="ctr">
              <a:buNone/>
              <a:defRPr>
                <a:solidFill>
                  <a:schemeClr val="tx1"/>
                </a:solidFill>
                <a:latin typeface="Montserrat" pitchFamily="2" charset="77"/>
              </a:defRPr>
            </a:lvl1pPr>
          </a:lstStyle>
          <a:p>
            <a:r>
              <a:rPr lang="en-US" dirty="0"/>
              <a:t>Add image</a:t>
            </a:r>
          </a:p>
        </p:txBody>
      </p:sp>
    </p:spTree>
    <p:extLst>
      <p:ext uri="{BB962C8B-B14F-4D97-AF65-F5344CB8AC3E}">
        <p14:creationId xmlns:p14="http://schemas.microsoft.com/office/powerpoint/2010/main" val="238354520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439C74-4CE6-396A-0672-B9EEC047926C}"/>
              </a:ext>
            </a:extLst>
          </p:cNvPr>
          <p:cNvSpPr>
            <a:spLocks noGrp="1"/>
          </p:cNvSpPr>
          <p:nvPr>
            <p:ph type="body" sz="quarter" idx="12"/>
          </p:nvPr>
        </p:nvSpPr>
        <p:spPr>
          <a:xfrm>
            <a:off x="387574" y="1528168"/>
            <a:ext cx="5166458" cy="3056334"/>
          </a:xfrm>
          <a:prstGeom prst="rect">
            <a:avLst/>
          </a:prstGeom>
        </p:spPr>
        <p:txBody>
          <a:bodyPr/>
          <a:lstStyle>
            <a:lvl1pPr marL="0" indent="0">
              <a:buNone/>
              <a:defRPr>
                <a:solidFill>
                  <a:srgbClr val="3C3C3C"/>
                </a:solidFill>
                <a:latin typeface="Montserrat" pitchFamily="2" charset="77"/>
              </a:defRPr>
            </a:lvl1pPr>
            <a:lvl2pPr marL="342883" indent="0">
              <a:buNone/>
              <a:defRPr>
                <a:solidFill>
                  <a:srgbClr val="3C3C3C"/>
                </a:solidFill>
                <a:latin typeface="Montserrat" pitchFamily="2" charset="77"/>
              </a:defRPr>
            </a:lvl2pPr>
            <a:lvl3pPr marL="685766" indent="0">
              <a:buNone/>
              <a:defRPr>
                <a:solidFill>
                  <a:srgbClr val="3C3C3C"/>
                </a:solidFill>
                <a:latin typeface="Montserrat" pitchFamily="2" charset="77"/>
              </a:defRPr>
            </a:lvl3pPr>
            <a:lvl4pPr marL="1028649" indent="0">
              <a:buNone/>
              <a:defRPr>
                <a:solidFill>
                  <a:srgbClr val="3C3C3C"/>
                </a:solidFill>
                <a:latin typeface="Montserrat" pitchFamily="2" charset="77"/>
              </a:defRPr>
            </a:lvl4pPr>
            <a:lvl5pPr marL="1371531" indent="0">
              <a:buNone/>
              <a:defRPr>
                <a:solidFill>
                  <a:srgbClr val="3C3C3C"/>
                </a:solidFill>
                <a:latin typeface="Montserra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 Placeholder 2">
            <a:extLst>
              <a:ext uri="{FF2B5EF4-FFF2-40B4-BE49-F238E27FC236}">
                <a16:creationId xmlns:a16="http://schemas.microsoft.com/office/drawing/2014/main" id="{E0F16B2A-34BD-0354-8E02-58E53DD0FBB0}"/>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cxnSp>
        <p:nvCxnSpPr>
          <p:cNvPr id="5" name="Straight Connector 4">
            <a:extLst>
              <a:ext uri="{FF2B5EF4-FFF2-40B4-BE49-F238E27FC236}">
                <a16:creationId xmlns:a16="http://schemas.microsoft.com/office/drawing/2014/main" id="{2C857346-1CE1-AA4F-3AE2-E897F67436BD}"/>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8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439C74-4CE6-396A-0672-B9EEC047926C}"/>
              </a:ext>
            </a:extLst>
          </p:cNvPr>
          <p:cNvSpPr>
            <a:spLocks noGrp="1"/>
          </p:cNvSpPr>
          <p:nvPr>
            <p:ph type="body" sz="quarter" idx="12"/>
          </p:nvPr>
        </p:nvSpPr>
        <p:spPr>
          <a:xfrm>
            <a:off x="387574" y="1528168"/>
            <a:ext cx="5166458" cy="3056334"/>
          </a:xfrm>
          <a:prstGeom prst="rect">
            <a:avLst/>
          </a:prstGeom>
        </p:spPr>
        <p:txBody>
          <a:bodyPr/>
          <a:lstStyle>
            <a:lvl1pPr marL="0" indent="0">
              <a:buNone/>
              <a:defRPr>
                <a:solidFill>
                  <a:srgbClr val="3C3C3C"/>
                </a:solidFill>
                <a:latin typeface="Montserrat" pitchFamily="2" charset="77"/>
              </a:defRPr>
            </a:lvl1pPr>
            <a:lvl2pPr marL="342883" indent="0">
              <a:buNone/>
              <a:defRPr>
                <a:solidFill>
                  <a:srgbClr val="3C3C3C"/>
                </a:solidFill>
                <a:latin typeface="Montserrat" pitchFamily="2" charset="77"/>
              </a:defRPr>
            </a:lvl2pPr>
            <a:lvl3pPr marL="685766" indent="0">
              <a:buNone/>
              <a:defRPr>
                <a:solidFill>
                  <a:srgbClr val="3C3C3C"/>
                </a:solidFill>
                <a:latin typeface="Montserrat" pitchFamily="2" charset="77"/>
              </a:defRPr>
            </a:lvl3pPr>
            <a:lvl4pPr marL="1028649" indent="0">
              <a:buNone/>
              <a:defRPr>
                <a:solidFill>
                  <a:srgbClr val="3C3C3C"/>
                </a:solidFill>
                <a:latin typeface="Montserrat" pitchFamily="2" charset="77"/>
              </a:defRPr>
            </a:lvl4pPr>
            <a:lvl5pPr marL="1371531" indent="0">
              <a:buNone/>
              <a:defRPr>
                <a:solidFill>
                  <a:srgbClr val="3C3C3C"/>
                </a:solidFill>
                <a:latin typeface="Montserra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 Placeholder 2">
            <a:extLst>
              <a:ext uri="{FF2B5EF4-FFF2-40B4-BE49-F238E27FC236}">
                <a16:creationId xmlns:a16="http://schemas.microsoft.com/office/drawing/2014/main" id="{E0F16B2A-34BD-0354-8E02-58E53DD0FBB0}"/>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spTree>
    <p:extLst>
      <p:ext uri="{BB962C8B-B14F-4D97-AF65-F5344CB8AC3E}">
        <p14:creationId xmlns:p14="http://schemas.microsoft.com/office/powerpoint/2010/main" val="283143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25374F89-7CF3-6E48-915F-E9B5F5E80014}"/>
              </a:ext>
            </a:extLst>
          </p:cNvPr>
          <p:cNvSpPr>
            <a:spLocks noGrp="1"/>
          </p:cNvSpPr>
          <p:nvPr>
            <p:ph type="pic" sz="quarter" idx="13"/>
          </p:nvPr>
        </p:nvSpPr>
        <p:spPr>
          <a:xfrm>
            <a:off x="4987259" y="1191857"/>
            <a:ext cx="3886453" cy="3690897"/>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2" name="Text Placeholder 2">
            <a:extLst>
              <a:ext uri="{FF2B5EF4-FFF2-40B4-BE49-F238E27FC236}">
                <a16:creationId xmlns:a16="http://schemas.microsoft.com/office/drawing/2014/main" id="{11BA9AAC-6CC7-3564-5337-BDEB9CA4F826}"/>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cxnSp>
        <p:nvCxnSpPr>
          <p:cNvPr id="4" name="Straight Connector 3">
            <a:extLst>
              <a:ext uri="{FF2B5EF4-FFF2-40B4-BE49-F238E27FC236}">
                <a16:creationId xmlns:a16="http://schemas.microsoft.com/office/drawing/2014/main" id="{DAFA2114-22C8-4E65-3885-55C9FF2BD493}"/>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45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5FDCC-F3BE-684D-B873-F3FCFB55D8C4}"/>
              </a:ext>
            </a:extLst>
          </p:cNvPr>
          <p:cNvCxnSpPr>
            <a:cxnSpLocks/>
          </p:cNvCxnSpPr>
          <p:nvPr userDrawn="1"/>
        </p:nvCxnSpPr>
        <p:spPr>
          <a:xfrm>
            <a:off x="4584032" y="1143000"/>
            <a:ext cx="0" cy="3662570"/>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38AD2AD-DFD2-3A40-999A-5567EE6658C7}"/>
              </a:ext>
            </a:extLst>
          </p:cNvPr>
          <p:cNvCxnSpPr>
            <a:cxnSpLocks/>
          </p:cNvCxnSpPr>
          <p:nvPr userDrawn="1"/>
        </p:nvCxnSpPr>
        <p:spPr>
          <a:xfrm>
            <a:off x="203765" y="2956891"/>
            <a:ext cx="8669707" cy="0"/>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sp>
        <p:nvSpPr>
          <p:cNvPr id="15" name="Text Placeholder 14">
            <a:extLst>
              <a:ext uri="{FF2B5EF4-FFF2-40B4-BE49-F238E27FC236}">
                <a16:creationId xmlns:a16="http://schemas.microsoft.com/office/drawing/2014/main" id="{2B8CB4DE-FBF8-5241-85BD-93C39C4600CD}"/>
              </a:ext>
            </a:extLst>
          </p:cNvPr>
          <p:cNvSpPr>
            <a:spLocks noGrp="1"/>
          </p:cNvSpPr>
          <p:nvPr>
            <p:ph type="body" sz="quarter" idx="13" hasCustomPrompt="1"/>
          </p:nvPr>
        </p:nvSpPr>
        <p:spPr>
          <a:xfrm>
            <a:off x="387575" y="1504196"/>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dirty="0"/>
              <a:t>Click to edit text</a:t>
            </a:r>
          </a:p>
        </p:txBody>
      </p:sp>
      <p:sp>
        <p:nvSpPr>
          <p:cNvPr id="28" name="Text Placeholder 14">
            <a:extLst>
              <a:ext uri="{FF2B5EF4-FFF2-40B4-BE49-F238E27FC236}">
                <a16:creationId xmlns:a16="http://schemas.microsoft.com/office/drawing/2014/main" id="{1318FD79-4B26-A34C-995C-2FCAF53A87C1}"/>
              </a:ext>
            </a:extLst>
          </p:cNvPr>
          <p:cNvSpPr>
            <a:spLocks noGrp="1"/>
          </p:cNvSpPr>
          <p:nvPr>
            <p:ph type="body" sz="quarter" idx="17" hasCustomPrompt="1"/>
          </p:nvPr>
        </p:nvSpPr>
        <p:spPr>
          <a:xfrm>
            <a:off x="4661679" y="1504196"/>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dirty="0"/>
              <a:t>Click to edit text</a:t>
            </a:r>
          </a:p>
        </p:txBody>
      </p:sp>
      <p:sp>
        <p:nvSpPr>
          <p:cNvPr id="19" name="Text Placeholder 18">
            <a:extLst>
              <a:ext uri="{FF2B5EF4-FFF2-40B4-BE49-F238E27FC236}">
                <a16:creationId xmlns:a16="http://schemas.microsoft.com/office/drawing/2014/main" id="{3D1530CC-5D32-3F4F-B5C6-B8097D1EB101}"/>
              </a:ext>
            </a:extLst>
          </p:cNvPr>
          <p:cNvSpPr>
            <a:spLocks noGrp="1"/>
          </p:cNvSpPr>
          <p:nvPr>
            <p:ph type="body" sz="quarter" idx="21" hasCustomPrompt="1"/>
          </p:nvPr>
        </p:nvSpPr>
        <p:spPr>
          <a:xfrm>
            <a:off x="387575" y="1211858"/>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dirty="0"/>
              <a:t>Sub header title</a:t>
            </a:r>
          </a:p>
        </p:txBody>
      </p:sp>
      <p:sp>
        <p:nvSpPr>
          <p:cNvPr id="32" name="Text Placeholder 18">
            <a:extLst>
              <a:ext uri="{FF2B5EF4-FFF2-40B4-BE49-F238E27FC236}">
                <a16:creationId xmlns:a16="http://schemas.microsoft.com/office/drawing/2014/main" id="{64B7CAC5-B02C-B04B-B030-64EE213926B5}"/>
              </a:ext>
            </a:extLst>
          </p:cNvPr>
          <p:cNvSpPr>
            <a:spLocks noGrp="1"/>
          </p:cNvSpPr>
          <p:nvPr>
            <p:ph type="body" sz="quarter" idx="22" hasCustomPrompt="1"/>
          </p:nvPr>
        </p:nvSpPr>
        <p:spPr>
          <a:xfrm>
            <a:off x="4656708" y="1211858"/>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dirty="0"/>
              <a:t>Sub header title</a:t>
            </a:r>
          </a:p>
        </p:txBody>
      </p:sp>
      <p:sp>
        <p:nvSpPr>
          <p:cNvPr id="33" name="Text Placeholder 14">
            <a:extLst>
              <a:ext uri="{FF2B5EF4-FFF2-40B4-BE49-F238E27FC236}">
                <a16:creationId xmlns:a16="http://schemas.microsoft.com/office/drawing/2014/main" id="{C11B932F-B5B1-184B-BDAF-23EC22B3CEE5}"/>
              </a:ext>
            </a:extLst>
          </p:cNvPr>
          <p:cNvSpPr>
            <a:spLocks noGrp="1"/>
          </p:cNvSpPr>
          <p:nvPr>
            <p:ph type="body" sz="quarter" idx="23" hasCustomPrompt="1"/>
          </p:nvPr>
        </p:nvSpPr>
        <p:spPr>
          <a:xfrm>
            <a:off x="387575" y="3397600"/>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dirty="0"/>
              <a:t>Click to edit text</a:t>
            </a:r>
          </a:p>
        </p:txBody>
      </p:sp>
      <p:sp>
        <p:nvSpPr>
          <p:cNvPr id="35" name="Text Placeholder 14">
            <a:extLst>
              <a:ext uri="{FF2B5EF4-FFF2-40B4-BE49-F238E27FC236}">
                <a16:creationId xmlns:a16="http://schemas.microsoft.com/office/drawing/2014/main" id="{0EEF7AE8-3FB7-A744-AC2D-23E940E5A79C}"/>
              </a:ext>
            </a:extLst>
          </p:cNvPr>
          <p:cNvSpPr>
            <a:spLocks noGrp="1"/>
          </p:cNvSpPr>
          <p:nvPr>
            <p:ph type="body" sz="quarter" idx="25" hasCustomPrompt="1"/>
          </p:nvPr>
        </p:nvSpPr>
        <p:spPr>
          <a:xfrm>
            <a:off x="4661679" y="3397600"/>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dirty="0"/>
              <a:t>Click to edit text</a:t>
            </a:r>
          </a:p>
        </p:txBody>
      </p:sp>
      <p:sp>
        <p:nvSpPr>
          <p:cNvPr id="37" name="Text Placeholder 18">
            <a:extLst>
              <a:ext uri="{FF2B5EF4-FFF2-40B4-BE49-F238E27FC236}">
                <a16:creationId xmlns:a16="http://schemas.microsoft.com/office/drawing/2014/main" id="{C1C8169F-CB21-2F43-93A9-25980A0FBEC9}"/>
              </a:ext>
            </a:extLst>
          </p:cNvPr>
          <p:cNvSpPr>
            <a:spLocks noGrp="1"/>
          </p:cNvSpPr>
          <p:nvPr>
            <p:ph type="body" sz="quarter" idx="27" hasCustomPrompt="1"/>
          </p:nvPr>
        </p:nvSpPr>
        <p:spPr>
          <a:xfrm>
            <a:off x="387575" y="3105263"/>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dirty="0"/>
              <a:t>Sub header title</a:t>
            </a:r>
          </a:p>
        </p:txBody>
      </p:sp>
      <p:sp>
        <p:nvSpPr>
          <p:cNvPr id="38" name="Text Placeholder 18">
            <a:extLst>
              <a:ext uri="{FF2B5EF4-FFF2-40B4-BE49-F238E27FC236}">
                <a16:creationId xmlns:a16="http://schemas.microsoft.com/office/drawing/2014/main" id="{B0A3FFFC-4871-C14A-9A12-50552160B4AA}"/>
              </a:ext>
            </a:extLst>
          </p:cNvPr>
          <p:cNvSpPr>
            <a:spLocks noGrp="1"/>
          </p:cNvSpPr>
          <p:nvPr>
            <p:ph type="body" sz="quarter" idx="28" hasCustomPrompt="1"/>
          </p:nvPr>
        </p:nvSpPr>
        <p:spPr>
          <a:xfrm>
            <a:off x="4656708" y="3105263"/>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dirty="0"/>
              <a:t>Sub header title</a:t>
            </a:r>
          </a:p>
        </p:txBody>
      </p:sp>
      <p:sp>
        <p:nvSpPr>
          <p:cNvPr id="25" name="Picture Placeholder 9">
            <a:extLst>
              <a:ext uri="{FF2B5EF4-FFF2-40B4-BE49-F238E27FC236}">
                <a16:creationId xmlns:a16="http://schemas.microsoft.com/office/drawing/2014/main" id="{438245D5-1D3A-2A47-921F-088E5629DE14}"/>
              </a:ext>
            </a:extLst>
          </p:cNvPr>
          <p:cNvSpPr>
            <a:spLocks noGrp="1"/>
          </p:cNvSpPr>
          <p:nvPr>
            <p:ph type="pic" sz="quarter" idx="29"/>
          </p:nvPr>
        </p:nvSpPr>
        <p:spPr>
          <a:xfrm>
            <a:off x="2748348" y="1211858"/>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27" name="Picture Placeholder 9">
            <a:extLst>
              <a:ext uri="{FF2B5EF4-FFF2-40B4-BE49-F238E27FC236}">
                <a16:creationId xmlns:a16="http://schemas.microsoft.com/office/drawing/2014/main" id="{99713E33-EEC2-544F-8371-38BD6EA16501}"/>
              </a:ext>
            </a:extLst>
          </p:cNvPr>
          <p:cNvSpPr>
            <a:spLocks noGrp="1"/>
          </p:cNvSpPr>
          <p:nvPr>
            <p:ph type="pic" sz="quarter" idx="30"/>
          </p:nvPr>
        </p:nvSpPr>
        <p:spPr>
          <a:xfrm>
            <a:off x="2748348" y="3106831"/>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40" name="Picture Placeholder 9">
            <a:extLst>
              <a:ext uri="{FF2B5EF4-FFF2-40B4-BE49-F238E27FC236}">
                <a16:creationId xmlns:a16="http://schemas.microsoft.com/office/drawing/2014/main" id="{66254EAA-8393-8442-87CD-B2BB85260FB2}"/>
              </a:ext>
            </a:extLst>
          </p:cNvPr>
          <p:cNvSpPr>
            <a:spLocks noGrp="1"/>
          </p:cNvSpPr>
          <p:nvPr>
            <p:ph type="pic" sz="quarter" idx="31"/>
          </p:nvPr>
        </p:nvSpPr>
        <p:spPr>
          <a:xfrm>
            <a:off x="7013820" y="3106831"/>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41" name="Picture Placeholder 9">
            <a:extLst>
              <a:ext uri="{FF2B5EF4-FFF2-40B4-BE49-F238E27FC236}">
                <a16:creationId xmlns:a16="http://schemas.microsoft.com/office/drawing/2014/main" id="{3A5B1DC6-5526-E241-A058-2A63BA23C38B}"/>
              </a:ext>
            </a:extLst>
          </p:cNvPr>
          <p:cNvSpPr>
            <a:spLocks noGrp="1"/>
          </p:cNvSpPr>
          <p:nvPr>
            <p:ph type="pic" sz="quarter" idx="32"/>
          </p:nvPr>
        </p:nvSpPr>
        <p:spPr>
          <a:xfrm>
            <a:off x="7013820" y="1211858"/>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4" name="Text Placeholder 2">
            <a:extLst>
              <a:ext uri="{FF2B5EF4-FFF2-40B4-BE49-F238E27FC236}">
                <a16:creationId xmlns:a16="http://schemas.microsoft.com/office/drawing/2014/main" id="{51D6A6EA-4870-0169-63BF-8F6A41843E17}"/>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cxnSp>
        <p:nvCxnSpPr>
          <p:cNvPr id="5" name="Straight Connector 4">
            <a:extLst>
              <a:ext uri="{FF2B5EF4-FFF2-40B4-BE49-F238E27FC236}">
                <a16:creationId xmlns:a16="http://schemas.microsoft.com/office/drawing/2014/main" id="{CB9C49E5-367E-65D7-66F5-047ACA29BC6D}"/>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1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A6F9670-AA03-C958-A694-3FD617BD11B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9190" b="8909"/>
          <a:stretch/>
        </p:blipFill>
        <p:spPr>
          <a:xfrm>
            <a:off x="5801103" y="1688307"/>
            <a:ext cx="3342898" cy="3455194"/>
          </a:xfrm>
          <a:prstGeom prst="rect">
            <a:avLst/>
          </a:prstGeom>
        </p:spPr>
      </p:pic>
      <p:sp>
        <p:nvSpPr>
          <p:cNvPr id="4" name="Text Placeholder 2">
            <a:extLst>
              <a:ext uri="{FF2B5EF4-FFF2-40B4-BE49-F238E27FC236}">
                <a16:creationId xmlns:a16="http://schemas.microsoft.com/office/drawing/2014/main" id="{B6B57EAB-D92B-F892-20A7-7854646DD9AC}"/>
              </a:ext>
            </a:extLst>
          </p:cNvPr>
          <p:cNvSpPr>
            <a:spLocks noGrp="1"/>
          </p:cNvSpPr>
          <p:nvPr>
            <p:ph type="body" sz="quarter" idx="10" hasCustomPrompt="1"/>
          </p:nvPr>
        </p:nvSpPr>
        <p:spPr>
          <a:xfrm>
            <a:off x="457231" y="1688306"/>
            <a:ext cx="5343873" cy="1766888"/>
          </a:xfrm>
          <a:prstGeom prst="rect">
            <a:avLst/>
          </a:prstGeom>
        </p:spPr>
        <p:txBody>
          <a:bodyPr lIns="90000" anchor="ctr" anchorCtr="0"/>
          <a:lstStyle>
            <a:lvl1pPr marL="0" indent="0">
              <a:lnSpc>
                <a:spcPts val="3938"/>
              </a:lnSpc>
              <a:buNone/>
              <a:defRPr sz="3375" b="1" i="0">
                <a:solidFill>
                  <a:schemeClr val="tx1"/>
                </a:solidFill>
                <a:latin typeface="Arial" panose="020B0604020202020204" pitchFamily="34" charset="0"/>
                <a:cs typeface="Arial" panose="020B0604020202020204" pitchFamily="34" charset="0"/>
              </a:defRPr>
            </a:lvl1pPr>
            <a:lvl2pPr marL="257162" indent="0">
              <a:lnSpc>
                <a:spcPts val="3544"/>
              </a:lnSpc>
              <a:buNone/>
              <a:defRPr sz="3656" b="1" i="0">
                <a:latin typeface="Montserrat" pitchFamily="2" charset="77"/>
              </a:defRPr>
            </a:lvl2pPr>
            <a:lvl3pPr marL="514325" indent="0">
              <a:lnSpc>
                <a:spcPts val="3544"/>
              </a:lnSpc>
              <a:buNone/>
              <a:defRPr sz="3656" b="1" i="0">
                <a:latin typeface="Montserrat" pitchFamily="2" charset="77"/>
              </a:defRPr>
            </a:lvl3pPr>
            <a:lvl4pPr marL="771487" indent="0">
              <a:lnSpc>
                <a:spcPts val="3544"/>
              </a:lnSpc>
              <a:buNone/>
              <a:defRPr sz="3656" b="1" i="0">
                <a:latin typeface="Montserrat" pitchFamily="2" charset="77"/>
              </a:defRPr>
            </a:lvl4pPr>
            <a:lvl5pPr marL="1028649" indent="0">
              <a:lnSpc>
                <a:spcPts val="3544"/>
              </a:lnSpc>
              <a:buNone/>
              <a:defRPr sz="3656" b="1" i="0">
                <a:latin typeface="Montserrat" pitchFamily="2" charset="77"/>
              </a:defRPr>
            </a:lvl5pPr>
          </a:lstStyle>
          <a:p>
            <a:pPr lvl="0"/>
            <a:r>
              <a:rPr lang="en-GB" dirty="0"/>
              <a:t>Click to add text</a:t>
            </a:r>
          </a:p>
        </p:txBody>
      </p:sp>
      <p:pic>
        <p:nvPicPr>
          <p:cNvPr id="2" name="Picture 1">
            <a:extLst>
              <a:ext uri="{FF2B5EF4-FFF2-40B4-BE49-F238E27FC236}">
                <a16:creationId xmlns:a16="http://schemas.microsoft.com/office/drawing/2014/main" id="{79290AA4-B120-4B59-0C50-3EFE1F8158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57231" y="444584"/>
            <a:ext cx="2295485" cy="633950"/>
          </a:xfrm>
          <a:prstGeom prst="rect">
            <a:avLst/>
          </a:prstGeom>
        </p:spPr>
      </p:pic>
      <p:sp>
        <p:nvSpPr>
          <p:cNvPr id="6" name="Text Placeholder 5">
            <a:extLst>
              <a:ext uri="{FF2B5EF4-FFF2-40B4-BE49-F238E27FC236}">
                <a16:creationId xmlns:a16="http://schemas.microsoft.com/office/drawing/2014/main" id="{0B8BF5B4-2B60-EA24-B139-B004DF9E0CBE}"/>
              </a:ext>
            </a:extLst>
          </p:cNvPr>
          <p:cNvSpPr>
            <a:spLocks noGrp="1"/>
          </p:cNvSpPr>
          <p:nvPr>
            <p:ph type="body" sz="quarter" idx="11" hasCustomPrompt="1"/>
          </p:nvPr>
        </p:nvSpPr>
        <p:spPr>
          <a:xfrm>
            <a:off x="457230" y="4457701"/>
            <a:ext cx="3115474" cy="349178"/>
          </a:xfrm>
          <a:prstGeom prst="rect">
            <a:avLst/>
          </a:prstGeom>
          <a:noFill/>
        </p:spPr>
        <p:txBody>
          <a:bodyPr/>
          <a:lstStyle>
            <a:lvl1pPr marL="0" indent="0">
              <a:buNone/>
              <a:defRPr b="0">
                <a:solidFill>
                  <a:srgbClr val="3CE664"/>
                </a:solidFill>
                <a:latin typeface="Arial" panose="020B0604020202020204" pitchFamily="34" charset="0"/>
              </a:defRPr>
            </a:lvl1pPr>
            <a:lvl2pPr marL="257162" indent="0">
              <a:buNone/>
              <a:defRPr/>
            </a:lvl2pPr>
            <a:lvl3pPr marL="514325" indent="0">
              <a:buNone/>
              <a:defRPr/>
            </a:lvl3pPr>
            <a:lvl4pPr marL="771487" indent="0">
              <a:buNone/>
              <a:defRPr/>
            </a:lvl4pPr>
            <a:lvl5pPr marL="1028649" indent="0">
              <a:buNone/>
              <a:defRPr/>
            </a:lvl5pPr>
          </a:lstStyle>
          <a:p>
            <a:pPr lvl="0"/>
            <a:r>
              <a:rPr lang="en-US" dirty="0"/>
              <a:t>Date</a:t>
            </a:r>
          </a:p>
        </p:txBody>
      </p:sp>
    </p:spTree>
    <p:extLst>
      <p:ext uri="{BB962C8B-B14F-4D97-AF65-F5344CB8AC3E}">
        <p14:creationId xmlns:p14="http://schemas.microsoft.com/office/powerpoint/2010/main" val="3063818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Ton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B7AB4C38-216E-6A4B-989B-A0CBA831FED7}"/>
              </a:ext>
            </a:extLst>
          </p:cNvPr>
          <p:cNvSpPr>
            <a:spLocks noGrp="1"/>
          </p:cNvSpPr>
          <p:nvPr>
            <p:ph type="body" sz="quarter" idx="13" hasCustomPrompt="1"/>
          </p:nvPr>
        </p:nvSpPr>
        <p:spPr>
          <a:xfrm>
            <a:off x="4876250" y="3652389"/>
            <a:ext cx="3799532" cy="248435"/>
          </a:xfrm>
          <a:prstGeom prst="rect">
            <a:avLst/>
          </a:prstGeom>
        </p:spPr>
        <p:txBody>
          <a:bodyPr/>
          <a:lstStyle>
            <a:lvl1pPr marL="0" indent="0" algn="r">
              <a:buNone/>
              <a:defRPr sz="2025" b="1" i="0" spc="-56">
                <a:solidFill>
                  <a:schemeClr val="bg2"/>
                </a:solidFill>
                <a:latin typeface="Montserrat" pitchFamily="2" charset="77"/>
                <a:cs typeface="Arial" panose="020B0604020202020204" pitchFamily="34" charset="0"/>
              </a:defRPr>
            </a:lvl1pPr>
          </a:lstStyle>
          <a:p>
            <a:pPr lvl="0"/>
            <a:r>
              <a:rPr lang="en-GB" dirty="0"/>
              <a:t>Thank you for your time.</a:t>
            </a:r>
          </a:p>
        </p:txBody>
      </p:sp>
      <p:pic>
        <p:nvPicPr>
          <p:cNvPr id="3" name="Picture 2">
            <a:extLst>
              <a:ext uri="{FF2B5EF4-FFF2-40B4-BE49-F238E27FC236}">
                <a16:creationId xmlns:a16="http://schemas.microsoft.com/office/drawing/2014/main" id="{8267A94B-3652-521D-E18D-EA1D9C3E8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13350" y="415156"/>
            <a:ext cx="2976531" cy="671354"/>
          </a:xfrm>
          <a:prstGeom prst="rect">
            <a:avLst/>
          </a:prstGeom>
        </p:spPr>
      </p:pic>
      <p:sp>
        <p:nvSpPr>
          <p:cNvPr id="5" name="Text Placeholder 2">
            <a:extLst>
              <a:ext uri="{FF2B5EF4-FFF2-40B4-BE49-F238E27FC236}">
                <a16:creationId xmlns:a16="http://schemas.microsoft.com/office/drawing/2014/main" id="{41FD4388-7688-9462-F8B6-24219D68D7E8}"/>
              </a:ext>
            </a:extLst>
          </p:cNvPr>
          <p:cNvSpPr>
            <a:spLocks noGrp="1"/>
          </p:cNvSpPr>
          <p:nvPr>
            <p:ph type="body" sz="quarter" idx="10"/>
          </p:nvPr>
        </p:nvSpPr>
        <p:spPr>
          <a:xfrm>
            <a:off x="4630569" y="1502465"/>
            <a:ext cx="4045213" cy="1989365"/>
          </a:xfrm>
          <a:prstGeom prst="rect">
            <a:avLst/>
          </a:prstGeom>
        </p:spPr>
        <p:txBody>
          <a:bodyPr lIns="90000" anchor="b" anchorCtr="0"/>
          <a:lstStyle>
            <a:lvl1pPr marL="0" indent="0" algn="r">
              <a:lnSpc>
                <a:spcPts val="4725"/>
              </a:lnSpc>
              <a:buNone/>
              <a:defRPr sz="4500" b="1" i="0" spc="-56">
                <a:solidFill>
                  <a:schemeClr val="bg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dirty="0"/>
              <a:t>Click to edit Master text styles</a:t>
            </a:r>
          </a:p>
        </p:txBody>
      </p:sp>
      <p:pic>
        <p:nvPicPr>
          <p:cNvPr id="6" name="Picture 5">
            <a:extLst>
              <a:ext uri="{FF2B5EF4-FFF2-40B4-BE49-F238E27FC236}">
                <a16:creationId xmlns:a16="http://schemas.microsoft.com/office/drawing/2014/main" id="{4876FAD7-424E-965F-26EA-3C5FAF96E4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5273" y="4108013"/>
            <a:ext cx="342824" cy="570405"/>
          </a:xfrm>
          <a:prstGeom prst="rect">
            <a:avLst/>
          </a:prstGeom>
        </p:spPr>
      </p:pic>
    </p:spTree>
    <p:extLst>
      <p:ext uri="{BB962C8B-B14F-4D97-AF65-F5344CB8AC3E}">
        <p14:creationId xmlns:p14="http://schemas.microsoft.com/office/powerpoint/2010/main" val="539323675"/>
      </p:ext>
    </p:extLst>
  </p:cSld>
  <p:clrMapOvr>
    <a:masterClrMapping/>
  </p:clrMapOvr>
  <p:transition spd="slow">
    <p:push dir="r"/>
  </p:transition>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bg1"/>
                </a:solidFill>
                <a:latin typeface="Montserrat" pitchFamily="2" charset="77"/>
              </a:defRPr>
            </a:lvl1pPr>
          </a:lstStyle>
          <a:p>
            <a:pPr lvl="0"/>
            <a:r>
              <a:rPr lang="en-GB"/>
              <a:t>Click to edit Master text styles</a:t>
            </a:r>
          </a:p>
        </p:txBody>
      </p:sp>
      <p:pic>
        <p:nvPicPr>
          <p:cNvPr id="5" name="Picture 4">
            <a:extLst>
              <a:ext uri="{FF2B5EF4-FFF2-40B4-BE49-F238E27FC236}">
                <a16:creationId xmlns:a16="http://schemas.microsoft.com/office/drawing/2014/main" id="{13A79993-81FD-84B7-691A-32514F01C5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7302" y="521563"/>
            <a:ext cx="2976531" cy="671354"/>
          </a:xfrm>
          <a:prstGeom prst="rect">
            <a:avLst/>
          </a:prstGeom>
        </p:spPr>
      </p:pic>
      <p:pic>
        <p:nvPicPr>
          <p:cNvPr id="3" name="Picture 2">
            <a:extLst>
              <a:ext uri="{FF2B5EF4-FFF2-40B4-BE49-F238E27FC236}">
                <a16:creationId xmlns:a16="http://schemas.microsoft.com/office/drawing/2014/main" id="{3701C226-1D2D-C140-365E-73939BCB3B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5273" y="572193"/>
            <a:ext cx="342824" cy="570094"/>
          </a:xfrm>
          <a:prstGeom prst="rect">
            <a:avLst/>
          </a:prstGeom>
        </p:spPr>
      </p:pic>
      <p:sp>
        <p:nvSpPr>
          <p:cNvPr id="2" name="Text Placeholder 2">
            <a:extLst>
              <a:ext uri="{FF2B5EF4-FFF2-40B4-BE49-F238E27FC236}">
                <a16:creationId xmlns:a16="http://schemas.microsoft.com/office/drawing/2014/main" id="{5D6C4C19-5F7E-9FBA-CB6E-FA642830F30E}"/>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bg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spTree>
    <p:extLst>
      <p:ext uri="{BB962C8B-B14F-4D97-AF65-F5344CB8AC3E}">
        <p14:creationId xmlns:p14="http://schemas.microsoft.com/office/powerpoint/2010/main" val="217081951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tx1"/>
                </a:solidFill>
                <a:latin typeface="Montserrat" pitchFamily="2" charset="77"/>
              </a:defRPr>
            </a:lvl1pPr>
          </a:lstStyle>
          <a:p>
            <a:pPr lvl="0"/>
            <a:r>
              <a:rPr lang="en-GB"/>
              <a:t>Click to edit Master text styles</a:t>
            </a:r>
          </a:p>
        </p:txBody>
      </p:sp>
      <p:sp>
        <p:nvSpPr>
          <p:cNvPr id="15" name="Text Placeholder 2">
            <a:extLst>
              <a:ext uri="{FF2B5EF4-FFF2-40B4-BE49-F238E27FC236}">
                <a16:creationId xmlns:a16="http://schemas.microsoft.com/office/drawing/2014/main" id="{4FEAF43A-A21A-8F4D-95BA-DD7784CAB480}"/>
              </a:ext>
            </a:extLst>
          </p:cNvPr>
          <p:cNvSpPr>
            <a:spLocks noGrp="1"/>
          </p:cNvSpPr>
          <p:nvPr>
            <p:ph type="body" sz="quarter" idx="10"/>
          </p:nvPr>
        </p:nvSpPr>
        <p:spPr>
          <a:xfrm>
            <a:off x="457230" y="1502465"/>
            <a:ext cx="4045213" cy="1989365"/>
          </a:xfrm>
          <a:prstGeom prst="rect">
            <a:avLst/>
          </a:prstGeom>
        </p:spPr>
        <p:txBody>
          <a:bodyPr lIns="90000" anchor="b"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pic>
        <p:nvPicPr>
          <p:cNvPr id="2" name="Picture 1">
            <a:extLst>
              <a:ext uri="{FF2B5EF4-FFF2-40B4-BE49-F238E27FC236}">
                <a16:creationId xmlns:a16="http://schemas.microsoft.com/office/drawing/2014/main" id="{8B35007A-89BD-12BD-1DA8-5B6806C961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7303" y="521563"/>
            <a:ext cx="2976529" cy="671354"/>
          </a:xfrm>
          <a:prstGeom prst="rect">
            <a:avLst/>
          </a:prstGeom>
        </p:spPr>
      </p:pic>
      <p:pic>
        <p:nvPicPr>
          <p:cNvPr id="3" name="Picture 2">
            <a:extLst>
              <a:ext uri="{FF2B5EF4-FFF2-40B4-BE49-F238E27FC236}">
                <a16:creationId xmlns:a16="http://schemas.microsoft.com/office/drawing/2014/main" id="{B053B1CE-763A-1A6D-E878-A7E629166A3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5273" y="572037"/>
            <a:ext cx="342824" cy="570405"/>
          </a:xfrm>
          <a:prstGeom prst="rect">
            <a:avLst/>
          </a:prstGeom>
        </p:spPr>
      </p:pic>
    </p:spTree>
    <p:extLst>
      <p:ext uri="{BB962C8B-B14F-4D97-AF65-F5344CB8AC3E}">
        <p14:creationId xmlns:p14="http://schemas.microsoft.com/office/powerpoint/2010/main" val="180723936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Slide - Image Reversed">
    <p:bg>
      <p:bgPr>
        <a:solidFill>
          <a:schemeClr val="bg1"/>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EC4FD25-7A23-56C7-6589-D929C508EA85}"/>
              </a:ext>
            </a:extLst>
          </p:cNvPr>
          <p:cNvSpPr>
            <a:spLocks noGrp="1"/>
          </p:cNvSpPr>
          <p:nvPr>
            <p:ph type="pic" sz="quarter" idx="13" hasCustomPrompt="1"/>
          </p:nvPr>
        </p:nvSpPr>
        <p:spPr>
          <a:xfrm>
            <a:off x="0" y="0"/>
            <a:ext cx="9144000" cy="5143500"/>
          </a:xfrm>
          <a:prstGeom prst="rect">
            <a:avLst/>
          </a:prstGeom>
        </p:spPr>
        <p:txBody>
          <a:bodyPr anchor="ctr" anchorCtr="0"/>
          <a:lstStyle>
            <a:lvl1pPr marL="0" indent="0" algn="ctr">
              <a:buNone/>
              <a:defRPr>
                <a:solidFill>
                  <a:schemeClr val="tx1"/>
                </a:solidFill>
                <a:latin typeface="Montserrat" pitchFamily="2" charset="77"/>
              </a:defRPr>
            </a:lvl1pPr>
          </a:lstStyle>
          <a:p>
            <a:r>
              <a:rPr lang="en-US"/>
              <a:t>Add image</a:t>
            </a:r>
          </a:p>
        </p:txBody>
      </p:sp>
      <p:pic>
        <p:nvPicPr>
          <p:cNvPr id="3" name="Picture 2" descr="A black background with white circles&#10;&#10;Description automatically generated">
            <a:extLst>
              <a:ext uri="{FF2B5EF4-FFF2-40B4-BE49-F238E27FC236}">
                <a16:creationId xmlns:a16="http://schemas.microsoft.com/office/drawing/2014/main" id="{B60D3F64-75C1-BF99-2A0B-25989BCD8C7C}"/>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21197" t="33736" r="40848" b="34114"/>
          <a:stretch/>
        </p:blipFill>
        <p:spPr>
          <a:xfrm>
            <a:off x="3086301" y="16292"/>
            <a:ext cx="6073216" cy="5143500"/>
          </a:xfrm>
          <a:prstGeom prst="rect">
            <a:avLst/>
          </a:prstGeom>
        </p:spPr>
      </p:pic>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bg1"/>
                </a:solidFill>
                <a:latin typeface="Montserrat" pitchFamily="2" charset="77"/>
              </a:defRPr>
            </a:lvl1pPr>
          </a:lstStyle>
          <a:p>
            <a:pPr lvl="0"/>
            <a:r>
              <a:rPr lang="en-GB"/>
              <a:t>Click to edit Master text styles</a:t>
            </a:r>
          </a:p>
        </p:txBody>
      </p:sp>
      <p:pic>
        <p:nvPicPr>
          <p:cNvPr id="5" name="Picture 4">
            <a:extLst>
              <a:ext uri="{FF2B5EF4-FFF2-40B4-BE49-F238E27FC236}">
                <a16:creationId xmlns:a16="http://schemas.microsoft.com/office/drawing/2014/main" id="{13A79993-81FD-84B7-691A-32514F01C5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7302" y="521563"/>
            <a:ext cx="2976531" cy="671354"/>
          </a:xfrm>
          <a:prstGeom prst="rect">
            <a:avLst/>
          </a:prstGeom>
        </p:spPr>
      </p:pic>
      <p:sp>
        <p:nvSpPr>
          <p:cNvPr id="4" name="Text Placeholder 2">
            <a:extLst>
              <a:ext uri="{FF2B5EF4-FFF2-40B4-BE49-F238E27FC236}">
                <a16:creationId xmlns:a16="http://schemas.microsoft.com/office/drawing/2014/main" id="{16A3E76B-1F99-3C90-2CD2-C99C70838198}"/>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bg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spTree>
    <p:extLst>
      <p:ext uri="{BB962C8B-B14F-4D97-AF65-F5344CB8AC3E}">
        <p14:creationId xmlns:p14="http://schemas.microsoft.com/office/powerpoint/2010/main" val="296206703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Slide - Image">
    <p:bg>
      <p:bgPr>
        <a:solidFill>
          <a:schemeClr val="bg1"/>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EC4FD25-7A23-56C7-6589-D929C508EA85}"/>
              </a:ext>
            </a:extLst>
          </p:cNvPr>
          <p:cNvSpPr>
            <a:spLocks noGrp="1"/>
          </p:cNvSpPr>
          <p:nvPr>
            <p:ph type="pic" sz="quarter" idx="13" hasCustomPrompt="1"/>
          </p:nvPr>
        </p:nvSpPr>
        <p:spPr>
          <a:xfrm>
            <a:off x="0" y="0"/>
            <a:ext cx="9144000" cy="5143500"/>
          </a:xfrm>
          <a:prstGeom prst="rect">
            <a:avLst/>
          </a:prstGeom>
        </p:spPr>
        <p:txBody>
          <a:bodyPr anchor="ctr" anchorCtr="0"/>
          <a:lstStyle>
            <a:lvl1pPr marL="0" indent="0" algn="ctr">
              <a:buNone/>
              <a:defRPr>
                <a:solidFill>
                  <a:schemeClr val="tx1"/>
                </a:solidFill>
                <a:latin typeface="Montserrat" pitchFamily="2" charset="77"/>
              </a:defRPr>
            </a:lvl1pPr>
          </a:lstStyle>
          <a:p>
            <a:r>
              <a:rPr lang="en-US"/>
              <a:t>Add image</a:t>
            </a:r>
          </a:p>
        </p:txBody>
      </p:sp>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p:nvPr>
        </p:nvSpPr>
        <p:spPr>
          <a:xfrm>
            <a:off x="467946" y="3655883"/>
            <a:ext cx="3799532" cy="490538"/>
          </a:xfrm>
          <a:prstGeom prst="rect">
            <a:avLst/>
          </a:prstGeom>
        </p:spPr>
        <p:txBody>
          <a:bodyPr/>
          <a:lstStyle>
            <a:lvl1pPr marL="0" indent="0">
              <a:buNone/>
              <a:defRPr sz="1875" b="0" i="0" spc="-56">
                <a:solidFill>
                  <a:schemeClr val="bg2"/>
                </a:solidFill>
                <a:latin typeface="Montserrat" pitchFamily="2" charset="77"/>
                <a:cs typeface="Arial" panose="020B0604020202020204" pitchFamily="34" charset="0"/>
              </a:defRPr>
            </a:lvl1pPr>
          </a:lstStyle>
          <a:p>
            <a:pPr lvl="0"/>
            <a:r>
              <a:rPr lang="en-GB"/>
              <a:t>Click to edit Master text styles</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p:nvPr>
        </p:nvSpPr>
        <p:spPr>
          <a:xfrm>
            <a:off x="467946" y="4344987"/>
            <a:ext cx="3799532" cy="490538"/>
          </a:xfrm>
          <a:prstGeom prst="rect">
            <a:avLst/>
          </a:prstGeom>
        </p:spPr>
        <p:txBody>
          <a:bodyPr/>
          <a:lstStyle>
            <a:lvl1pPr marL="0" indent="0">
              <a:buNone/>
              <a:defRPr sz="900" b="0" i="0">
                <a:solidFill>
                  <a:schemeClr val="tx1"/>
                </a:solidFill>
                <a:latin typeface="Montserrat" pitchFamily="2" charset="77"/>
              </a:defRPr>
            </a:lvl1pPr>
          </a:lstStyle>
          <a:p>
            <a:pPr lvl="0"/>
            <a:r>
              <a:rPr lang="en-GB"/>
              <a:t>Click to edit Master text styles</a:t>
            </a:r>
          </a:p>
        </p:txBody>
      </p:sp>
      <p:pic>
        <p:nvPicPr>
          <p:cNvPr id="5" name="Picture 4">
            <a:extLst>
              <a:ext uri="{FF2B5EF4-FFF2-40B4-BE49-F238E27FC236}">
                <a16:creationId xmlns:a16="http://schemas.microsoft.com/office/drawing/2014/main" id="{13A79993-81FD-84B7-691A-32514F01C5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7303" y="521563"/>
            <a:ext cx="2976529" cy="671354"/>
          </a:xfrm>
          <a:prstGeom prst="rect">
            <a:avLst/>
          </a:prstGeom>
        </p:spPr>
      </p:pic>
      <p:sp>
        <p:nvSpPr>
          <p:cNvPr id="3" name="Text Placeholder 2">
            <a:extLst>
              <a:ext uri="{FF2B5EF4-FFF2-40B4-BE49-F238E27FC236}">
                <a16:creationId xmlns:a16="http://schemas.microsoft.com/office/drawing/2014/main" id="{D47F9252-2926-3C8F-FACC-CFC0DDB30641}"/>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spTree>
    <p:extLst>
      <p:ext uri="{BB962C8B-B14F-4D97-AF65-F5344CB8AC3E}">
        <p14:creationId xmlns:p14="http://schemas.microsoft.com/office/powerpoint/2010/main" val="100938235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hasCustomPrompt="1"/>
          </p:nvPr>
        </p:nvSpPr>
        <p:spPr>
          <a:xfrm>
            <a:off x="2672234" y="2326481"/>
            <a:ext cx="3799532" cy="490538"/>
          </a:xfrm>
          <a:prstGeom prst="rect">
            <a:avLst/>
          </a:prstGeom>
        </p:spPr>
        <p:txBody>
          <a:bodyPr anchor="ctr" anchorCtr="0"/>
          <a:lstStyle>
            <a:lvl1pPr marL="0" indent="0" algn="ctr">
              <a:buNone/>
              <a:defRPr sz="1875" b="0" i="0" spc="-56">
                <a:solidFill>
                  <a:schemeClr val="bg2"/>
                </a:solidFill>
                <a:latin typeface="Montserrat" pitchFamily="2" charset="77"/>
                <a:cs typeface="Arial" panose="020B0604020202020204" pitchFamily="34" charset="0"/>
              </a:defRPr>
            </a:lvl1pPr>
          </a:lstStyle>
          <a:p>
            <a:pPr lvl="0"/>
            <a:r>
              <a:rPr lang="en-GB"/>
              <a:t>Sub header if needed</a:t>
            </a:r>
          </a:p>
        </p:txBody>
      </p:sp>
      <p:sp>
        <p:nvSpPr>
          <p:cNvPr id="14" name="Text Placeholder 8">
            <a:extLst>
              <a:ext uri="{FF2B5EF4-FFF2-40B4-BE49-F238E27FC236}">
                <a16:creationId xmlns:a16="http://schemas.microsoft.com/office/drawing/2014/main" id="{C7D87A10-5BAC-074E-AA07-C95432354186}"/>
              </a:ext>
            </a:extLst>
          </p:cNvPr>
          <p:cNvSpPr>
            <a:spLocks noGrp="1"/>
          </p:cNvSpPr>
          <p:nvPr>
            <p:ph type="body" sz="quarter" idx="12" hasCustomPrompt="1"/>
          </p:nvPr>
        </p:nvSpPr>
        <p:spPr>
          <a:xfrm>
            <a:off x="2672234" y="3048001"/>
            <a:ext cx="3799532" cy="490538"/>
          </a:xfrm>
          <a:prstGeom prst="rect">
            <a:avLst/>
          </a:prstGeom>
        </p:spPr>
        <p:txBody>
          <a:bodyPr anchor="ctr" anchorCtr="0"/>
          <a:lstStyle>
            <a:lvl1pPr marL="0" indent="0" algn="ctr">
              <a:buNone/>
              <a:defRPr sz="900" b="0" i="0">
                <a:solidFill>
                  <a:schemeClr val="tx1"/>
                </a:solidFill>
                <a:latin typeface="Montserrat" pitchFamily="2" charset="77"/>
              </a:defRPr>
            </a:lvl1pPr>
          </a:lstStyle>
          <a:p>
            <a:pPr lvl="0"/>
            <a:r>
              <a:rPr lang="en-GB"/>
              <a:t>Intro text</a:t>
            </a:r>
          </a:p>
        </p:txBody>
      </p:sp>
      <p:sp>
        <p:nvSpPr>
          <p:cNvPr id="15" name="Text Placeholder 2">
            <a:extLst>
              <a:ext uri="{FF2B5EF4-FFF2-40B4-BE49-F238E27FC236}">
                <a16:creationId xmlns:a16="http://schemas.microsoft.com/office/drawing/2014/main" id="{4FEAF43A-A21A-8F4D-95BA-DD7784CAB480}"/>
              </a:ext>
            </a:extLst>
          </p:cNvPr>
          <p:cNvSpPr>
            <a:spLocks noGrp="1"/>
          </p:cNvSpPr>
          <p:nvPr>
            <p:ph type="body" sz="quarter" idx="10" hasCustomPrompt="1"/>
          </p:nvPr>
        </p:nvSpPr>
        <p:spPr>
          <a:xfrm>
            <a:off x="2549393" y="1473646"/>
            <a:ext cx="4045213" cy="621854"/>
          </a:xfrm>
          <a:prstGeom prst="rect">
            <a:avLst/>
          </a:prstGeom>
        </p:spPr>
        <p:txBody>
          <a:bodyPr lIns="90000" anchor="ctr" anchorCtr="0"/>
          <a:lstStyle>
            <a:lvl1pPr marL="0" indent="0" algn="ctr">
              <a:lnSpc>
                <a:spcPct val="100000"/>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Welcome</a:t>
            </a:r>
          </a:p>
        </p:txBody>
      </p:sp>
    </p:spTree>
    <p:extLst>
      <p:ext uri="{BB962C8B-B14F-4D97-AF65-F5344CB8AC3E}">
        <p14:creationId xmlns:p14="http://schemas.microsoft.com/office/powerpoint/2010/main" val="97254105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738CAED-30C9-AE44-A561-9DB07C3345FB}"/>
              </a:ext>
            </a:extLst>
          </p:cNvPr>
          <p:cNvSpPr>
            <a:spLocks noGrp="1"/>
          </p:cNvSpPr>
          <p:nvPr>
            <p:ph type="body" sz="quarter" idx="11" hasCustomPrompt="1"/>
          </p:nvPr>
        </p:nvSpPr>
        <p:spPr>
          <a:xfrm>
            <a:off x="2672234" y="3291684"/>
            <a:ext cx="3799532" cy="490538"/>
          </a:xfrm>
          <a:prstGeom prst="rect">
            <a:avLst/>
          </a:prstGeom>
        </p:spPr>
        <p:txBody>
          <a:bodyPr anchor="t" anchorCtr="0"/>
          <a:lstStyle>
            <a:lvl1pPr marL="0" indent="0" algn="ctr">
              <a:buNone/>
              <a:defRPr sz="1875" b="0" i="0" spc="-56">
                <a:solidFill>
                  <a:schemeClr val="bg2"/>
                </a:solidFill>
                <a:latin typeface="Montserrat" pitchFamily="2" charset="77"/>
                <a:cs typeface="Arial" panose="020B0604020202020204" pitchFamily="34" charset="0"/>
              </a:defRPr>
            </a:lvl1pPr>
          </a:lstStyle>
          <a:p>
            <a:pPr lvl="0"/>
            <a:r>
              <a:rPr lang="en-GB"/>
              <a:t>Stat details</a:t>
            </a:r>
          </a:p>
        </p:txBody>
      </p:sp>
      <p:sp>
        <p:nvSpPr>
          <p:cNvPr id="15" name="Text Placeholder 2">
            <a:extLst>
              <a:ext uri="{FF2B5EF4-FFF2-40B4-BE49-F238E27FC236}">
                <a16:creationId xmlns:a16="http://schemas.microsoft.com/office/drawing/2014/main" id="{4FEAF43A-A21A-8F4D-95BA-DD7784CAB480}"/>
              </a:ext>
            </a:extLst>
          </p:cNvPr>
          <p:cNvSpPr>
            <a:spLocks noGrp="1"/>
          </p:cNvSpPr>
          <p:nvPr>
            <p:ph type="body" sz="quarter" idx="10" hasCustomPrompt="1"/>
          </p:nvPr>
        </p:nvSpPr>
        <p:spPr>
          <a:xfrm>
            <a:off x="2549393" y="2648398"/>
            <a:ext cx="4045213" cy="621854"/>
          </a:xfrm>
          <a:prstGeom prst="rect">
            <a:avLst/>
          </a:prstGeom>
        </p:spPr>
        <p:txBody>
          <a:bodyPr lIns="90000" anchor="t" anchorCtr="0"/>
          <a:lstStyle>
            <a:lvl1pPr marL="0" indent="0" algn="ctr">
              <a:lnSpc>
                <a:spcPct val="100000"/>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STAT</a:t>
            </a:r>
          </a:p>
        </p:txBody>
      </p:sp>
      <p:sp>
        <p:nvSpPr>
          <p:cNvPr id="3" name="Picture Placeholder 2">
            <a:extLst>
              <a:ext uri="{FF2B5EF4-FFF2-40B4-BE49-F238E27FC236}">
                <a16:creationId xmlns:a16="http://schemas.microsoft.com/office/drawing/2014/main" id="{E02024BD-AC7A-AD76-EDF3-63E9C4ABE956}"/>
              </a:ext>
            </a:extLst>
          </p:cNvPr>
          <p:cNvSpPr>
            <a:spLocks noGrp="1"/>
          </p:cNvSpPr>
          <p:nvPr>
            <p:ph type="pic" sz="quarter" idx="12" hasCustomPrompt="1"/>
          </p:nvPr>
        </p:nvSpPr>
        <p:spPr>
          <a:xfrm>
            <a:off x="3689392" y="1269802"/>
            <a:ext cx="1752714" cy="1301948"/>
          </a:xfrm>
          <a:prstGeom prst="rect">
            <a:avLst/>
          </a:prstGeom>
        </p:spPr>
        <p:txBody>
          <a:bodyPr anchor="ctr" anchorCtr="0"/>
          <a:lstStyle>
            <a:lvl1pPr marL="0" indent="0" algn="ctr">
              <a:buNone/>
              <a:defRPr>
                <a:latin typeface="Montserrat" pitchFamily="2" charset="77"/>
              </a:defRPr>
            </a:lvl1pPr>
          </a:lstStyle>
          <a:p>
            <a:r>
              <a:rPr lang="en-US"/>
              <a:t>Icon here</a:t>
            </a:r>
          </a:p>
        </p:txBody>
      </p:sp>
    </p:spTree>
    <p:extLst>
      <p:ext uri="{BB962C8B-B14F-4D97-AF65-F5344CB8AC3E}">
        <p14:creationId xmlns:p14="http://schemas.microsoft.com/office/powerpoint/2010/main" val="310503069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Slide 0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A92E8E1-7C3A-10AA-6B41-C1A87560E756}"/>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spTree>
    <p:extLst>
      <p:ext uri="{BB962C8B-B14F-4D97-AF65-F5344CB8AC3E}">
        <p14:creationId xmlns:p14="http://schemas.microsoft.com/office/powerpoint/2010/main" val="2017752210"/>
      </p:ext>
    </p:extLst>
  </p:cSld>
  <p:clrMapOvr>
    <a:masterClrMapping/>
  </p:clrMapOvr>
  <p:transition spd="slow">
    <p:push dir="r"/>
  </p:transition>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62A6120-F592-DEDA-2F5E-5EB4F793A035}"/>
              </a:ext>
            </a:extLst>
          </p:cNvPr>
          <p:cNvSpPr>
            <a:spLocks noGrp="1"/>
          </p:cNvSpPr>
          <p:nvPr>
            <p:ph type="body" sz="quarter" idx="10"/>
          </p:nvPr>
        </p:nvSpPr>
        <p:spPr>
          <a:xfrm>
            <a:off x="457230" y="1502465"/>
            <a:ext cx="4045213" cy="1989365"/>
          </a:xfrm>
          <a:prstGeom prst="rect">
            <a:avLst/>
          </a:prstGeom>
        </p:spPr>
        <p:txBody>
          <a:bodyPr lIns="90000" anchor="ctr" anchorCtr="0"/>
          <a:lstStyle>
            <a:lvl1pPr marL="0" indent="0">
              <a:lnSpc>
                <a:spcPts val="4725"/>
              </a:lnSpc>
              <a:buNone/>
              <a:defRPr sz="4500" b="1" i="0" spc="-56">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spTree>
    <p:extLst>
      <p:ext uri="{BB962C8B-B14F-4D97-AF65-F5344CB8AC3E}">
        <p14:creationId xmlns:p14="http://schemas.microsoft.com/office/powerpoint/2010/main" val="3984603180"/>
      </p:ext>
    </p:extLst>
  </p:cSld>
  <p:clrMapOvr>
    <a:masterClrMapping/>
  </p:clrMapOvr>
  <p:transition spd="slow">
    <p:push dir="r"/>
  </p:transition>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sset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547D59-6377-F27F-B960-EC19B9573C04}"/>
              </a:ext>
            </a:extLst>
          </p:cNvPr>
          <p:cNvSpPr>
            <a:spLocks noGrp="1"/>
          </p:cNvSpPr>
          <p:nvPr>
            <p:ph type="pic" sz="quarter" idx="10" hasCustomPrompt="1"/>
          </p:nvPr>
        </p:nvSpPr>
        <p:spPr>
          <a:xfrm>
            <a:off x="0" y="0"/>
            <a:ext cx="9144000" cy="5143500"/>
          </a:xfrm>
          <a:prstGeom prst="rect">
            <a:avLst/>
          </a:prstGeom>
        </p:spPr>
        <p:txBody>
          <a:bodyPr anchor="ctr" anchorCtr="0"/>
          <a:lstStyle>
            <a:lvl1pPr marL="0" indent="0" algn="ctr">
              <a:buNone/>
              <a:defRPr>
                <a:solidFill>
                  <a:schemeClr val="tx1"/>
                </a:solidFill>
                <a:latin typeface="Montserrat" pitchFamily="2" charset="77"/>
              </a:defRPr>
            </a:lvl1pPr>
          </a:lstStyle>
          <a:p>
            <a:r>
              <a:rPr lang="en-US"/>
              <a:t>Add image</a:t>
            </a:r>
          </a:p>
        </p:txBody>
      </p:sp>
    </p:spTree>
    <p:extLst>
      <p:ext uri="{BB962C8B-B14F-4D97-AF65-F5344CB8AC3E}">
        <p14:creationId xmlns:p14="http://schemas.microsoft.com/office/powerpoint/2010/main" val="35064731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eneric Slide">
    <p:bg>
      <p:bgPr>
        <a:solidFill>
          <a:schemeClr val="bg1"/>
        </a:solidFill>
        <a:effectLst/>
      </p:bgPr>
    </p:bg>
    <p:spTree>
      <p:nvGrpSpPr>
        <p:cNvPr id="1" name=""/>
        <p:cNvGrpSpPr/>
        <p:nvPr/>
      </p:nvGrpSpPr>
      <p:grpSpPr>
        <a:xfrm>
          <a:off x="0" y="0"/>
          <a:ext cx="0" cy="0"/>
          <a:chOff x="0" y="0"/>
          <a:chExt cx="0" cy="0"/>
        </a:xfrm>
      </p:grpSpPr>
      <p:sp>
        <p:nvSpPr>
          <p:cNvPr id="32" name="Right Triangle 31">
            <a:extLst>
              <a:ext uri="{FF2B5EF4-FFF2-40B4-BE49-F238E27FC236}">
                <a16:creationId xmlns:a16="http://schemas.microsoft.com/office/drawing/2014/main" id="{583016C6-B673-A39E-9B30-46F04D753FBE}"/>
              </a:ext>
            </a:extLst>
          </p:cNvPr>
          <p:cNvSpPr/>
          <p:nvPr userDrawn="1"/>
        </p:nvSpPr>
        <p:spPr>
          <a:xfrm flipH="1">
            <a:off x="4776418" y="2738745"/>
            <a:ext cx="4367582" cy="240475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2" name="Rectangle 1">
            <a:extLst>
              <a:ext uri="{FF2B5EF4-FFF2-40B4-BE49-F238E27FC236}">
                <a16:creationId xmlns:a16="http://schemas.microsoft.com/office/drawing/2014/main" id="{BA003457-21B5-B87D-64AF-75DF9B32DEF4}"/>
              </a:ext>
            </a:extLst>
          </p:cNvPr>
          <p:cNvSpPr/>
          <p:nvPr userDrawn="1"/>
        </p:nvSpPr>
        <p:spPr>
          <a:xfrm>
            <a:off x="-234923" y="0"/>
            <a:ext cx="1006485" cy="514316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16" name="Text Placeholder 14">
            <a:extLst>
              <a:ext uri="{FF2B5EF4-FFF2-40B4-BE49-F238E27FC236}">
                <a16:creationId xmlns:a16="http://schemas.microsoft.com/office/drawing/2014/main" id="{E4C0493F-FB20-A0EB-745C-6BE067F42D31}"/>
              </a:ext>
            </a:extLst>
          </p:cNvPr>
          <p:cNvSpPr>
            <a:spLocks noGrp="1"/>
          </p:cNvSpPr>
          <p:nvPr>
            <p:ph type="body" sz="quarter" idx="10" hasCustomPrompt="1"/>
          </p:nvPr>
        </p:nvSpPr>
        <p:spPr>
          <a:xfrm>
            <a:off x="1267192" y="458516"/>
            <a:ext cx="2490354" cy="438582"/>
          </a:xfrm>
          <a:prstGeom prst="rect">
            <a:avLst/>
          </a:prstGeom>
        </p:spPr>
        <p:txBody>
          <a:bodyPr/>
          <a:lstStyle>
            <a:lvl1pPr marL="0" indent="0">
              <a:lnSpc>
                <a:spcPts val="2363"/>
              </a:lnSpc>
              <a:buNone/>
              <a:defRPr sz="2250" b="1">
                <a:latin typeface="Arial" panose="020B0604020202020204" pitchFamily="34" charset="0"/>
                <a:cs typeface="Arial" panose="020B0604020202020204" pitchFamily="34" charset="0"/>
              </a:defRPr>
            </a:lvl1pPr>
          </a:lstStyle>
          <a:p>
            <a:pPr lvl="0"/>
            <a:r>
              <a:rPr lang="en-GB" dirty="0"/>
              <a:t>Title here</a:t>
            </a:r>
            <a:endParaRPr lang="en-US" dirty="0"/>
          </a:p>
        </p:txBody>
      </p:sp>
      <p:pic>
        <p:nvPicPr>
          <p:cNvPr id="13" name="Picture 12">
            <a:extLst>
              <a:ext uri="{FF2B5EF4-FFF2-40B4-BE49-F238E27FC236}">
                <a16:creationId xmlns:a16="http://schemas.microsoft.com/office/drawing/2014/main" id="{442812AD-3235-BAFF-28F1-A0B7ED27FD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6825" y="4499546"/>
            <a:ext cx="1298856" cy="358220"/>
          </a:xfrm>
          <a:prstGeom prst="rect">
            <a:avLst/>
          </a:prstGeom>
        </p:spPr>
      </p:pic>
      <p:sp>
        <p:nvSpPr>
          <p:cNvPr id="4" name="Oval 3">
            <a:extLst>
              <a:ext uri="{FF2B5EF4-FFF2-40B4-BE49-F238E27FC236}">
                <a16:creationId xmlns:a16="http://schemas.microsoft.com/office/drawing/2014/main" id="{E1BADC14-DDDF-7ACA-AB1E-2BDF233050B5}"/>
              </a:ext>
            </a:extLst>
          </p:cNvPr>
          <p:cNvSpPr/>
          <p:nvPr userDrawn="1"/>
        </p:nvSpPr>
        <p:spPr>
          <a:xfrm>
            <a:off x="568929" y="1071761"/>
            <a:ext cx="388211" cy="388186"/>
          </a:xfrm>
          <a:prstGeom prst="ellipse">
            <a:avLst/>
          </a:prstGeom>
          <a:solidFill>
            <a:schemeClr val="bg2"/>
          </a:solidFill>
          <a:ln w="1905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13" b="1" dirty="0">
                <a:latin typeface="Arial" panose="020B0604020202020204" pitchFamily="34" charset="0"/>
              </a:rPr>
              <a:t>1</a:t>
            </a:r>
          </a:p>
        </p:txBody>
      </p:sp>
      <p:sp>
        <p:nvSpPr>
          <p:cNvPr id="6" name="Oval 5">
            <a:extLst>
              <a:ext uri="{FF2B5EF4-FFF2-40B4-BE49-F238E27FC236}">
                <a16:creationId xmlns:a16="http://schemas.microsoft.com/office/drawing/2014/main" id="{13B8B76B-CA5B-7032-7D86-E34BCF79BA9F}"/>
              </a:ext>
            </a:extLst>
          </p:cNvPr>
          <p:cNvSpPr/>
          <p:nvPr userDrawn="1"/>
        </p:nvSpPr>
        <p:spPr>
          <a:xfrm>
            <a:off x="568929" y="1711161"/>
            <a:ext cx="388211" cy="388186"/>
          </a:xfrm>
          <a:prstGeom prst="ellipse">
            <a:avLst/>
          </a:prstGeom>
          <a:solidFill>
            <a:schemeClr val="bg2"/>
          </a:solidFill>
          <a:ln w="1905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13" b="1" dirty="0">
                <a:latin typeface="Arial" panose="020B0604020202020204" pitchFamily="34" charset="0"/>
              </a:rPr>
              <a:t>2</a:t>
            </a:r>
          </a:p>
        </p:txBody>
      </p:sp>
      <p:sp>
        <p:nvSpPr>
          <p:cNvPr id="7" name="Oval 6">
            <a:extLst>
              <a:ext uri="{FF2B5EF4-FFF2-40B4-BE49-F238E27FC236}">
                <a16:creationId xmlns:a16="http://schemas.microsoft.com/office/drawing/2014/main" id="{1F8C9C40-9F68-792A-AF03-7C925B94BCD7}"/>
              </a:ext>
            </a:extLst>
          </p:cNvPr>
          <p:cNvSpPr/>
          <p:nvPr userDrawn="1"/>
        </p:nvSpPr>
        <p:spPr>
          <a:xfrm>
            <a:off x="568929" y="2350560"/>
            <a:ext cx="388211" cy="388186"/>
          </a:xfrm>
          <a:prstGeom prst="ellipse">
            <a:avLst/>
          </a:prstGeom>
          <a:solidFill>
            <a:schemeClr val="bg2"/>
          </a:solidFill>
          <a:ln w="1905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13" b="1" dirty="0">
                <a:latin typeface="Arial" panose="020B0604020202020204" pitchFamily="34" charset="0"/>
              </a:rPr>
              <a:t>3</a:t>
            </a:r>
          </a:p>
        </p:txBody>
      </p:sp>
      <p:sp>
        <p:nvSpPr>
          <p:cNvPr id="8" name="Oval 7">
            <a:extLst>
              <a:ext uri="{FF2B5EF4-FFF2-40B4-BE49-F238E27FC236}">
                <a16:creationId xmlns:a16="http://schemas.microsoft.com/office/drawing/2014/main" id="{12F09C67-384B-131A-8F4F-308289B85A8E}"/>
              </a:ext>
            </a:extLst>
          </p:cNvPr>
          <p:cNvSpPr/>
          <p:nvPr userDrawn="1"/>
        </p:nvSpPr>
        <p:spPr>
          <a:xfrm>
            <a:off x="568929" y="2989960"/>
            <a:ext cx="388211" cy="388186"/>
          </a:xfrm>
          <a:prstGeom prst="ellipse">
            <a:avLst/>
          </a:prstGeom>
          <a:solidFill>
            <a:schemeClr val="bg2"/>
          </a:solidFill>
          <a:ln w="1905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13" b="1" dirty="0">
                <a:latin typeface="Arial" panose="020B0604020202020204" pitchFamily="34" charset="0"/>
              </a:rPr>
              <a:t>4</a:t>
            </a:r>
          </a:p>
        </p:txBody>
      </p:sp>
      <p:sp>
        <p:nvSpPr>
          <p:cNvPr id="9" name="Oval 8">
            <a:extLst>
              <a:ext uri="{FF2B5EF4-FFF2-40B4-BE49-F238E27FC236}">
                <a16:creationId xmlns:a16="http://schemas.microsoft.com/office/drawing/2014/main" id="{E874587D-DD42-9DF6-C254-931CD7F40B99}"/>
              </a:ext>
            </a:extLst>
          </p:cNvPr>
          <p:cNvSpPr/>
          <p:nvPr userDrawn="1"/>
        </p:nvSpPr>
        <p:spPr>
          <a:xfrm>
            <a:off x="568929" y="3678378"/>
            <a:ext cx="388211" cy="388186"/>
          </a:xfrm>
          <a:prstGeom prst="ellipse">
            <a:avLst/>
          </a:prstGeom>
          <a:solidFill>
            <a:schemeClr val="bg2"/>
          </a:solidFill>
          <a:ln w="1905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13" b="1" dirty="0">
                <a:latin typeface="Arial" panose="020B0604020202020204" pitchFamily="34" charset="0"/>
              </a:rPr>
              <a:t>5</a:t>
            </a:r>
          </a:p>
        </p:txBody>
      </p:sp>
      <p:sp>
        <p:nvSpPr>
          <p:cNvPr id="11" name="Oval 10">
            <a:extLst>
              <a:ext uri="{FF2B5EF4-FFF2-40B4-BE49-F238E27FC236}">
                <a16:creationId xmlns:a16="http://schemas.microsoft.com/office/drawing/2014/main" id="{E04709C9-826F-4814-9160-1550F99EE26B}"/>
              </a:ext>
            </a:extLst>
          </p:cNvPr>
          <p:cNvSpPr/>
          <p:nvPr userDrawn="1"/>
        </p:nvSpPr>
        <p:spPr>
          <a:xfrm>
            <a:off x="568929" y="4339890"/>
            <a:ext cx="388211" cy="388186"/>
          </a:xfrm>
          <a:prstGeom prst="ellipse">
            <a:avLst/>
          </a:prstGeom>
          <a:solidFill>
            <a:schemeClr val="bg2"/>
          </a:solidFill>
          <a:ln w="1905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13" b="1" dirty="0">
                <a:latin typeface="Arial" panose="020B0604020202020204" pitchFamily="34" charset="0"/>
              </a:rPr>
              <a:t>6</a:t>
            </a:r>
          </a:p>
        </p:txBody>
      </p:sp>
      <p:sp>
        <p:nvSpPr>
          <p:cNvPr id="23" name="Text Placeholder 14">
            <a:extLst>
              <a:ext uri="{FF2B5EF4-FFF2-40B4-BE49-F238E27FC236}">
                <a16:creationId xmlns:a16="http://schemas.microsoft.com/office/drawing/2014/main" id="{4F930B23-15F0-236A-CA58-37A15701ECD2}"/>
              </a:ext>
            </a:extLst>
          </p:cNvPr>
          <p:cNvSpPr>
            <a:spLocks noGrp="1"/>
          </p:cNvSpPr>
          <p:nvPr>
            <p:ph type="body" sz="quarter" idx="11" hasCustomPrompt="1"/>
          </p:nvPr>
        </p:nvSpPr>
        <p:spPr>
          <a:xfrm>
            <a:off x="1267192" y="1071761"/>
            <a:ext cx="2490354" cy="388186"/>
          </a:xfrm>
          <a:prstGeom prst="rect">
            <a:avLst/>
          </a:prstGeom>
        </p:spPr>
        <p:txBody>
          <a:bodyPr/>
          <a:lstStyle>
            <a:lvl1pPr marL="0" indent="0">
              <a:lnSpc>
                <a:spcPts val="2363"/>
              </a:lnSpc>
              <a:buNone/>
              <a:defRPr sz="1350" b="1">
                <a:solidFill>
                  <a:schemeClr val="bg2"/>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24" name="Text Placeholder 14">
            <a:extLst>
              <a:ext uri="{FF2B5EF4-FFF2-40B4-BE49-F238E27FC236}">
                <a16:creationId xmlns:a16="http://schemas.microsoft.com/office/drawing/2014/main" id="{D0275F8B-DA3D-68E4-F38F-620AF8745816}"/>
              </a:ext>
            </a:extLst>
          </p:cNvPr>
          <p:cNvSpPr>
            <a:spLocks noGrp="1"/>
          </p:cNvSpPr>
          <p:nvPr>
            <p:ph type="body" sz="quarter" idx="12" hasCustomPrompt="1"/>
          </p:nvPr>
        </p:nvSpPr>
        <p:spPr>
          <a:xfrm>
            <a:off x="1267192" y="1711161"/>
            <a:ext cx="2490354" cy="388186"/>
          </a:xfrm>
          <a:prstGeom prst="rect">
            <a:avLst/>
          </a:prstGeom>
        </p:spPr>
        <p:txBody>
          <a:bodyPr/>
          <a:lstStyle>
            <a:lvl1pPr marL="0" indent="0">
              <a:lnSpc>
                <a:spcPts val="2363"/>
              </a:lnSpc>
              <a:buNone/>
              <a:defRPr sz="1350" b="1">
                <a:solidFill>
                  <a:schemeClr val="bg2"/>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26" name="Text Placeholder 14">
            <a:extLst>
              <a:ext uri="{FF2B5EF4-FFF2-40B4-BE49-F238E27FC236}">
                <a16:creationId xmlns:a16="http://schemas.microsoft.com/office/drawing/2014/main" id="{BF1913A1-190F-3D72-76DD-A0EC9DDCB64D}"/>
              </a:ext>
            </a:extLst>
          </p:cNvPr>
          <p:cNvSpPr>
            <a:spLocks noGrp="1"/>
          </p:cNvSpPr>
          <p:nvPr>
            <p:ph type="body" sz="quarter" idx="13" hasCustomPrompt="1"/>
          </p:nvPr>
        </p:nvSpPr>
        <p:spPr>
          <a:xfrm>
            <a:off x="1267192" y="2350560"/>
            <a:ext cx="2490354" cy="388186"/>
          </a:xfrm>
          <a:prstGeom prst="rect">
            <a:avLst/>
          </a:prstGeom>
        </p:spPr>
        <p:txBody>
          <a:bodyPr/>
          <a:lstStyle>
            <a:lvl1pPr marL="0" indent="0">
              <a:lnSpc>
                <a:spcPts val="2363"/>
              </a:lnSpc>
              <a:buNone/>
              <a:defRPr sz="1350" b="1">
                <a:solidFill>
                  <a:schemeClr val="bg2"/>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27" name="Text Placeholder 14">
            <a:extLst>
              <a:ext uri="{FF2B5EF4-FFF2-40B4-BE49-F238E27FC236}">
                <a16:creationId xmlns:a16="http://schemas.microsoft.com/office/drawing/2014/main" id="{F1C3171C-54BE-15CA-AAD2-2EEFF49B05B3}"/>
              </a:ext>
            </a:extLst>
          </p:cNvPr>
          <p:cNvSpPr>
            <a:spLocks noGrp="1"/>
          </p:cNvSpPr>
          <p:nvPr>
            <p:ph type="body" sz="quarter" idx="14" hasCustomPrompt="1"/>
          </p:nvPr>
        </p:nvSpPr>
        <p:spPr>
          <a:xfrm>
            <a:off x="1267192" y="2989959"/>
            <a:ext cx="2490354" cy="388186"/>
          </a:xfrm>
          <a:prstGeom prst="rect">
            <a:avLst/>
          </a:prstGeom>
        </p:spPr>
        <p:txBody>
          <a:bodyPr/>
          <a:lstStyle>
            <a:lvl1pPr marL="0" indent="0">
              <a:lnSpc>
                <a:spcPts val="2363"/>
              </a:lnSpc>
              <a:buNone/>
              <a:defRPr sz="1350" b="1">
                <a:solidFill>
                  <a:schemeClr val="bg2"/>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28" name="Text Placeholder 14">
            <a:extLst>
              <a:ext uri="{FF2B5EF4-FFF2-40B4-BE49-F238E27FC236}">
                <a16:creationId xmlns:a16="http://schemas.microsoft.com/office/drawing/2014/main" id="{3EDFBF17-15A9-C1B1-09EF-3D372BF2C8CA}"/>
              </a:ext>
            </a:extLst>
          </p:cNvPr>
          <p:cNvSpPr>
            <a:spLocks noGrp="1"/>
          </p:cNvSpPr>
          <p:nvPr>
            <p:ph type="body" sz="quarter" idx="15" hasCustomPrompt="1"/>
          </p:nvPr>
        </p:nvSpPr>
        <p:spPr>
          <a:xfrm>
            <a:off x="1267192" y="3678377"/>
            <a:ext cx="2490354" cy="388186"/>
          </a:xfrm>
          <a:prstGeom prst="rect">
            <a:avLst/>
          </a:prstGeom>
        </p:spPr>
        <p:txBody>
          <a:bodyPr/>
          <a:lstStyle>
            <a:lvl1pPr marL="0" indent="0">
              <a:lnSpc>
                <a:spcPts val="2363"/>
              </a:lnSpc>
              <a:buNone/>
              <a:defRPr sz="1350" b="1">
                <a:solidFill>
                  <a:schemeClr val="bg2"/>
                </a:solidFill>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29" name="Text Placeholder 14">
            <a:extLst>
              <a:ext uri="{FF2B5EF4-FFF2-40B4-BE49-F238E27FC236}">
                <a16:creationId xmlns:a16="http://schemas.microsoft.com/office/drawing/2014/main" id="{CC6FF565-1F06-D97B-304E-386EF81C5DEE}"/>
              </a:ext>
            </a:extLst>
          </p:cNvPr>
          <p:cNvSpPr>
            <a:spLocks noGrp="1"/>
          </p:cNvSpPr>
          <p:nvPr>
            <p:ph type="body" sz="quarter" idx="16" hasCustomPrompt="1"/>
          </p:nvPr>
        </p:nvSpPr>
        <p:spPr>
          <a:xfrm>
            <a:off x="1267192" y="4338225"/>
            <a:ext cx="2490354" cy="388186"/>
          </a:xfrm>
          <a:prstGeom prst="rect">
            <a:avLst/>
          </a:prstGeom>
        </p:spPr>
        <p:txBody>
          <a:bodyPr/>
          <a:lstStyle>
            <a:lvl1pPr marL="0" indent="0">
              <a:lnSpc>
                <a:spcPts val="2363"/>
              </a:lnSpc>
              <a:buNone/>
              <a:defRPr sz="1350" b="1">
                <a:solidFill>
                  <a:schemeClr val="bg2"/>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41105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439C74-4CE6-396A-0672-B9EEC047926C}"/>
              </a:ext>
            </a:extLst>
          </p:cNvPr>
          <p:cNvSpPr>
            <a:spLocks noGrp="1"/>
          </p:cNvSpPr>
          <p:nvPr>
            <p:ph type="body" sz="quarter" idx="12"/>
          </p:nvPr>
        </p:nvSpPr>
        <p:spPr>
          <a:xfrm>
            <a:off x="387574" y="1528168"/>
            <a:ext cx="5166458" cy="3056334"/>
          </a:xfrm>
          <a:prstGeom prst="rect">
            <a:avLst/>
          </a:prstGeom>
        </p:spPr>
        <p:txBody>
          <a:bodyPr/>
          <a:lstStyle>
            <a:lvl1pPr marL="0" indent="0">
              <a:buNone/>
              <a:defRPr>
                <a:solidFill>
                  <a:srgbClr val="3C3C3C"/>
                </a:solidFill>
                <a:latin typeface="Montserrat" pitchFamily="2" charset="77"/>
              </a:defRPr>
            </a:lvl1pPr>
            <a:lvl2pPr marL="342883" indent="0">
              <a:buNone/>
              <a:defRPr>
                <a:solidFill>
                  <a:srgbClr val="3C3C3C"/>
                </a:solidFill>
                <a:latin typeface="Montserrat" pitchFamily="2" charset="77"/>
              </a:defRPr>
            </a:lvl2pPr>
            <a:lvl3pPr marL="685766" indent="0">
              <a:buNone/>
              <a:defRPr>
                <a:solidFill>
                  <a:srgbClr val="3C3C3C"/>
                </a:solidFill>
                <a:latin typeface="Montserrat" pitchFamily="2" charset="77"/>
              </a:defRPr>
            </a:lvl3pPr>
            <a:lvl4pPr marL="1028649" indent="0">
              <a:buNone/>
              <a:defRPr>
                <a:solidFill>
                  <a:srgbClr val="3C3C3C"/>
                </a:solidFill>
                <a:latin typeface="Montserrat" pitchFamily="2" charset="77"/>
              </a:defRPr>
            </a:lvl4pPr>
            <a:lvl5pPr marL="1371531" indent="0">
              <a:buNone/>
              <a:defRPr>
                <a:solidFill>
                  <a:srgbClr val="3C3C3C"/>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 Placeholder 2">
            <a:extLst>
              <a:ext uri="{FF2B5EF4-FFF2-40B4-BE49-F238E27FC236}">
                <a16:creationId xmlns:a16="http://schemas.microsoft.com/office/drawing/2014/main" id="{E0F16B2A-34BD-0354-8E02-58E53DD0FBB0}"/>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cxnSp>
        <p:nvCxnSpPr>
          <p:cNvPr id="5" name="Straight Connector 4">
            <a:extLst>
              <a:ext uri="{FF2B5EF4-FFF2-40B4-BE49-F238E27FC236}">
                <a16:creationId xmlns:a16="http://schemas.microsoft.com/office/drawing/2014/main" id="{2C857346-1CE1-AA4F-3AE2-E897F67436BD}"/>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4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439C74-4CE6-396A-0672-B9EEC047926C}"/>
              </a:ext>
            </a:extLst>
          </p:cNvPr>
          <p:cNvSpPr>
            <a:spLocks noGrp="1"/>
          </p:cNvSpPr>
          <p:nvPr>
            <p:ph type="body" sz="quarter" idx="12"/>
          </p:nvPr>
        </p:nvSpPr>
        <p:spPr>
          <a:xfrm>
            <a:off x="387574" y="1528168"/>
            <a:ext cx="5166458" cy="3056334"/>
          </a:xfrm>
          <a:prstGeom prst="rect">
            <a:avLst/>
          </a:prstGeom>
        </p:spPr>
        <p:txBody>
          <a:bodyPr/>
          <a:lstStyle>
            <a:lvl1pPr marL="0" indent="0">
              <a:buNone/>
              <a:defRPr>
                <a:solidFill>
                  <a:srgbClr val="3C3C3C"/>
                </a:solidFill>
                <a:latin typeface="Montserrat" pitchFamily="2" charset="77"/>
              </a:defRPr>
            </a:lvl1pPr>
            <a:lvl2pPr marL="342883" indent="0">
              <a:buNone/>
              <a:defRPr>
                <a:solidFill>
                  <a:srgbClr val="3C3C3C"/>
                </a:solidFill>
                <a:latin typeface="Montserrat" pitchFamily="2" charset="77"/>
              </a:defRPr>
            </a:lvl2pPr>
            <a:lvl3pPr marL="685766" indent="0">
              <a:buNone/>
              <a:defRPr>
                <a:solidFill>
                  <a:srgbClr val="3C3C3C"/>
                </a:solidFill>
                <a:latin typeface="Montserrat" pitchFamily="2" charset="77"/>
              </a:defRPr>
            </a:lvl3pPr>
            <a:lvl4pPr marL="1028649" indent="0">
              <a:buNone/>
              <a:defRPr>
                <a:solidFill>
                  <a:srgbClr val="3C3C3C"/>
                </a:solidFill>
                <a:latin typeface="Montserrat" pitchFamily="2" charset="77"/>
              </a:defRPr>
            </a:lvl4pPr>
            <a:lvl5pPr marL="1371531" indent="0">
              <a:buNone/>
              <a:defRPr>
                <a:solidFill>
                  <a:srgbClr val="3C3C3C"/>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 Placeholder 2">
            <a:extLst>
              <a:ext uri="{FF2B5EF4-FFF2-40B4-BE49-F238E27FC236}">
                <a16:creationId xmlns:a16="http://schemas.microsoft.com/office/drawing/2014/main" id="{E0F16B2A-34BD-0354-8E02-58E53DD0FBB0}"/>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spTree>
    <p:extLst>
      <p:ext uri="{BB962C8B-B14F-4D97-AF65-F5344CB8AC3E}">
        <p14:creationId xmlns:p14="http://schemas.microsoft.com/office/powerpoint/2010/main" val="54639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25374F89-7CF3-6E48-915F-E9B5F5E80014}"/>
              </a:ext>
            </a:extLst>
          </p:cNvPr>
          <p:cNvSpPr>
            <a:spLocks noGrp="1"/>
          </p:cNvSpPr>
          <p:nvPr>
            <p:ph type="pic" sz="quarter" idx="13"/>
          </p:nvPr>
        </p:nvSpPr>
        <p:spPr>
          <a:xfrm>
            <a:off x="4987259" y="1191857"/>
            <a:ext cx="3886453" cy="3690897"/>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2" name="Text Placeholder 2">
            <a:extLst>
              <a:ext uri="{FF2B5EF4-FFF2-40B4-BE49-F238E27FC236}">
                <a16:creationId xmlns:a16="http://schemas.microsoft.com/office/drawing/2014/main" id="{11BA9AAC-6CC7-3564-5337-BDEB9CA4F826}"/>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cxnSp>
        <p:nvCxnSpPr>
          <p:cNvPr id="4" name="Straight Connector 3">
            <a:extLst>
              <a:ext uri="{FF2B5EF4-FFF2-40B4-BE49-F238E27FC236}">
                <a16:creationId xmlns:a16="http://schemas.microsoft.com/office/drawing/2014/main" id="{DAFA2114-22C8-4E65-3885-55C9FF2BD493}"/>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48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5FDCC-F3BE-684D-B873-F3FCFB55D8C4}"/>
              </a:ext>
            </a:extLst>
          </p:cNvPr>
          <p:cNvCxnSpPr>
            <a:cxnSpLocks/>
          </p:cNvCxnSpPr>
          <p:nvPr userDrawn="1"/>
        </p:nvCxnSpPr>
        <p:spPr>
          <a:xfrm>
            <a:off x="4584032" y="1143000"/>
            <a:ext cx="0" cy="3662570"/>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38AD2AD-DFD2-3A40-999A-5567EE6658C7}"/>
              </a:ext>
            </a:extLst>
          </p:cNvPr>
          <p:cNvCxnSpPr>
            <a:cxnSpLocks/>
          </p:cNvCxnSpPr>
          <p:nvPr userDrawn="1"/>
        </p:nvCxnSpPr>
        <p:spPr>
          <a:xfrm>
            <a:off x="203765" y="2956891"/>
            <a:ext cx="8669707" cy="0"/>
          </a:xfrm>
          <a:prstGeom prst="line">
            <a:avLst/>
          </a:prstGeom>
          <a:ln w="25400">
            <a:solidFill>
              <a:srgbClr val="9C9C9C"/>
            </a:solidFill>
            <a:prstDash val="sysDot"/>
          </a:ln>
        </p:spPr>
        <p:style>
          <a:lnRef idx="1">
            <a:schemeClr val="accent2"/>
          </a:lnRef>
          <a:fillRef idx="0">
            <a:schemeClr val="accent2"/>
          </a:fillRef>
          <a:effectRef idx="0">
            <a:schemeClr val="accent2"/>
          </a:effectRef>
          <a:fontRef idx="minor">
            <a:schemeClr val="tx1"/>
          </a:fontRef>
        </p:style>
      </p:cxnSp>
      <p:sp>
        <p:nvSpPr>
          <p:cNvPr id="15" name="Text Placeholder 14">
            <a:extLst>
              <a:ext uri="{FF2B5EF4-FFF2-40B4-BE49-F238E27FC236}">
                <a16:creationId xmlns:a16="http://schemas.microsoft.com/office/drawing/2014/main" id="{2B8CB4DE-FBF8-5241-85BD-93C39C4600CD}"/>
              </a:ext>
            </a:extLst>
          </p:cNvPr>
          <p:cNvSpPr>
            <a:spLocks noGrp="1"/>
          </p:cNvSpPr>
          <p:nvPr>
            <p:ph type="body" sz="quarter" idx="13" hasCustomPrompt="1"/>
          </p:nvPr>
        </p:nvSpPr>
        <p:spPr>
          <a:xfrm>
            <a:off x="387575" y="1504196"/>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a:t>Click to edit text</a:t>
            </a:r>
          </a:p>
        </p:txBody>
      </p:sp>
      <p:sp>
        <p:nvSpPr>
          <p:cNvPr id="28" name="Text Placeholder 14">
            <a:extLst>
              <a:ext uri="{FF2B5EF4-FFF2-40B4-BE49-F238E27FC236}">
                <a16:creationId xmlns:a16="http://schemas.microsoft.com/office/drawing/2014/main" id="{1318FD79-4B26-A34C-995C-2FCAF53A87C1}"/>
              </a:ext>
            </a:extLst>
          </p:cNvPr>
          <p:cNvSpPr>
            <a:spLocks noGrp="1"/>
          </p:cNvSpPr>
          <p:nvPr>
            <p:ph type="body" sz="quarter" idx="17" hasCustomPrompt="1"/>
          </p:nvPr>
        </p:nvSpPr>
        <p:spPr>
          <a:xfrm>
            <a:off x="4661679" y="1504196"/>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a:t>Click to edit text</a:t>
            </a:r>
          </a:p>
        </p:txBody>
      </p:sp>
      <p:sp>
        <p:nvSpPr>
          <p:cNvPr id="19" name="Text Placeholder 18">
            <a:extLst>
              <a:ext uri="{FF2B5EF4-FFF2-40B4-BE49-F238E27FC236}">
                <a16:creationId xmlns:a16="http://schemas.microsoft.com/office/drawing/2014/main" id="{3D1530CC-5D32-3F4F-B5C6-B8097D1EB101}"/>
              </a:ext>
            </a:extLst>
          </p:cNvPr>
          <p:cNvSpPr>
            <a:spLocks noGrp="1"/>
          </p:cNvSpPr>
          <p:nvPr>
            <p:ph type="body" sz="quarter" idx="21" hasCustomPrompt="1"/>
          </p:nvPr>
        </p:nvSpPr>
        <p:spPr>
          <a:xfrm>
            <a:off x="387575" y="1211858"/>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a:t>Sub header title</a:t>
            </a:r>
          </a:p>
        </p:txBody>
      </p:sp>
      <p:sp>
        <p:nvSpPr>
          <p:cNvPr id="32" name="Text Placeholder 18">
            <a:extLst>
              <a:ext uri="{FF2B5EF4-FFF2-40B4-BE49-F238E27FC236}">
                <a16:creationId xmlns:a16="http://schemas.microsoft.com/office/drawing/2014/main" id="{64B7CAC5-B02C-B04B-B030-64EE213926B5}"/>
              </a:ext>
            </a:extLst>
          </p:cNvPr>
          <p:cNvSpPr>
            <a:spLocks noGrp="1"/>
          </p:cNvSpPr>
          <p:nvPr>
            <p:ph type="body" sz="quarter" idx="22" hasCustomPrompt="1"/>
          </p:nvPr>
        </p:nvSpPr>
        <p:spPr>
          <a:xfrm>
            <a:off x="4656708" y="1211858"/>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a:t>Sub header title</a:t>
            </a:r>
          </a:p>
        </p:txBody>
      </p:sp>
      <p:sp>
        <p:nvSpPr>
          <p:cNvPr id="33" name="Text Placeholder 14">
            <a:extLst>
              <a:ext uri="{FF2B5EF4-FFF2-40B4-BE49-F238E27FC236}">
                <a16:creationId xmlns:a16="http://schemas.microsoft.com/office/drawing/2014/main" id="{C11B932F-B5B1-184B-BDAF-23EC22B3CEE5}"/>
              </a:ext>
            </a:extLst>
          </p:cNvPr>
          <p:cNvSpPr>
            <a:spLocks noGrp="1"/>
          </p:cNvSpPr>
          <p:nvPr>
            <p:ph type="body" sz="quarter" idx="23" hasCustomPrompt="1"/>
          </p:nvPr>
        </p:nvSpPr>
        <p:spPr>
          <a:xfrm>
            <a:off x="387575" y="3397600"/>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a:t>Click to edit text</a:t>
            </a:r>
          </a:p>
        </p:txBody>
      </p:sp>
      <p:sp>
        <p:nvSpPr>
          <p:cNvPr id="35" name="Text Placeholder 14">
            <a:extLst>
              <a:ext uri="{FF2B5EF4-FFF2-40B4-BE49-F238E27FC236}">
                <a16:creationId xmlns:a16="http://schemas.microsoft.com/office/drawing/2014/main" id="{0EEF7AE8-3FB7-A744-AC2D-23E940E5A79C}"/>
              </a:ext>
            </a:extLst>
          </p:cNvPr>
          <p:cNvSpPr>
            <a:spLocks noGrp="1"/>
          </p:cNvSpPr>
          <p:nvPr>
            <p:ph type="body" sz="quarter" idx="25" hasCustomPrompt="1"/>
          </p:nvPr>
        </p:nvSpPr>
        <p:spPr>
          <a:xfrm>
            <a:off x="4661679" y="3397600"/>
            <a:ext cx="2271317" cy="1285932"/>
          </a:xfrm>
          <a:prstGeom prst="rect">
            <a:avLst/>
          </a:prstGeom>
        </p:spPr>
        <p:txBody>
          <a:bodyPr/>
          <a:lstStyle>
            <a:lvl1pPr marL="0" indent="0">
              <a:buNone/>
              <a:defRPr sz="825">
                <a:solidFill>
                  <a:schemeClr val="tx2"/>
                </a:solidFill>
                <a:latin typeface="Montserrat" pitchFamily="2" charset="77"/>
                <a:cs typeface="Arial" panose="020B0604020202020204" pitchFamily="34" charset="0"/>
              </a:defRPr>
            </a:lvl1pPr>
            <a:lvl2pPr marL="342883" indent="0">
              <a:buNone/>
              <a:defRPr sz="825">
                <a:solidFill>
                  <a:schemeClr val="accent1"/>
                </a:solidFill>
                <a:latin typeface="Montserrat" pitchFamily="2" charset="77"/>
              </a:defRPr>
            </a:lvl2pPr>
            <a:lvl3pPr marL="685766" indent="0">
              <a:buNone/>
              <a:defRPr sz="825">
                <a:solidFill>
                  <a:schemeClr val="accent1"/>
                </a:solidFill>
                <a:latin typeface="Montserrat" pitchFamily="2" charset="77"/>
              </a:defRPr>
            </a:lvl3pPr>
            <a:lvl4pPr marL="1028649" indent="0">
              <a:buNone/>
              <a:defRPr sz="825">
                <a:solidFill>
                  <a:schemeClr val="accent1"/>
                </a:solidFill>
                <a:latin typeface="Montserrat" pitchFamily="2" charset="77"/>
              </a:defRPr>
            </a:lvl4pPr>
            <a:lvl5pPr marL="1371531" indent="0">
              <a:buNone/>
              <a:defRPr sz="825">
                <a:solidFill>
                  <a:schemeClr val="accent1"/>
                </a:solidFill>
                <a:latin typeface="Montserrat" pitchFamily="2" charset="77"/>
              </a:defRPr>
            </a:lvl5pPr>
          </a:lstStyle>
          <a:p>
            <a:pPr lvl="0"/>
            <a:r>
              <a:rPr lang="en-GB"/>
              <a:t>Click to edit text</a:t>
            </a:r>
          </a:p>
        </p:txBody>
      </p:sp>
      <p:sp>
        <p:nvSpPr>
          <p:cNvPr id="37" name="Text Placeholder 18">
            <a:extLst>
              <a:ext uri="{FF2B5EF4-FFF2-40B4-BE49-F238E27FC236}">
                <a16:creationId xmlns:a16="http://schemas.microsoft.com/office/drawing/2014/main" id="{C1C8169F-CB21-2F43-93A9-25980A0FBEC9}"/>
              </a:ext>
            </a:extLst>
          </p:cNvPr>
          <p:cNvSpPr>
            <a:spLocks noGrp="1"/>
          </p:cNvSpPr>
          <p:nvPr>
            <p:ph type="body" sz="quarter" idx="27" hasCustomPrompt="1"/>
          </p:nvPr>
        </p:nvSpPr>
        <p:spPr>
          <a:xfrm>
            <a:off x="387575" y="3105263"/>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a:t>Sub header title</a:t>
            </a:r>
          </a:p>
        </p:txBody>
      </p:sp>
      <p:sp>
        <p:nvSpPr>
          <p:cNvPr id="38" name="Text Placeholder 18">
            <a:extLst>
              <a:ext uri="{FF2B5EF4-FFF2-40B4-BE49-F238E27FC236}">
                <a16:creationId xmlns:a16="http://schemas.microsoft.com/office/drawing/2014/main" id="{B0A3FFFC-4871-C14A-9A12-50552160B4AA}"/>
              </a:ext>
            </a:extLst>
          </p:cNvPr>
          <p:cNvSpPr>
            <a:spLocks noGrp="1"/>
          </p:cNvSpPr>
          <p:nvPr>
            <p:ph type="body" sz="quarter" idx="28" hasCustomPrompt="1"/>
          </p:nvPr>
        </p:nvSpPr>
        <p:spPr>
          <a:xfrm>
            <a:off x="4656708" y="3105263"/>
            <a:ext cx="2271265" cy="214313"/>
          </a:xfrm>
          <a:prstGeom prst="rect">
            <a:avLst/>
          </a:prstGeom>
        </p:spPr>
        <p:txBody>
          <a:bodyPr anchor="ctr" anchorCtr="0"/>
          <a:lstStyle>
            <a:lvl1pPr marL="0" indent="0">
              <a:buNone/>
              <a:defRPr sz="975" b="1">
                <a:solidFill>
                  <a:schemeClr val="bg2"/>
                </a:solidFill>
                <a:latin typeface="Montserrat" pitchFamily="2" charset="77"/>
                <a:cs typeface="Arial" panose="020B0604020202020204" pitchFamily="34" charset="0"/>
              </a:defRPr>
            </a:lvl1pPr>
            <a:lvl2pPr marL="342883" indent="0">
              <a:buNone/>
              <a:defRPr sz="975" b="1">
                <a:solidFill>
                  <a:schemeClr val="bg2"/>
                </a:solidFill>
                <a:latin typeface="Montserrat" pitchFamily="2" charset="77"/>
              </a:defRPr>
            </a:lvl2pPr>
            <a:lvl3pPr marL="685766" indent="0">
              <a:buNone/>
              <a:defRPr sz="975" b="1">
                <a:solidFill>
                  <a:schemeClr val="bg2"/>
                </a:solidFill>
                <a:latin typeface="Montserrat" pitchFamily="2" charset="77"/>
              </a:defRPr>
            </a:lvl3pPr>
            <a:lvl4pPr marL="1028649" indent="0">
              <a:buNone/>
              <a:defRPr sz="975" b="1">
                <a:solidFill>
                  <a:schemeClr val="bg2"/>
                </a:solidFill>
                <a:latin typeface="Montserrat" pitchFamily="2" charset="77"/>
              </a:defRPr>
            </a:lvl4pPr>
            <a:lvl5pPr marL="1371531" indent="0">
              <a:buNone/>
              <a:defRPr sz="975" b="1">
                <a:solidFill>
                  <a:schemeClr val="bg2"/>
                </a:solidFill>
                <a:latin typeface="Montserrat" pitchFamily="2" charset="77"/>
              </a:defRPr>
            </a:lvl5pPr>
          </a:lstStyle>
          <a:p>
            <a:pPr lvl="0"/>
            <a:r>
              <a:rPr lang="en-GB"/>
              <a:t>Sub header title</a:t>
            </a:r>
          </a:p>
        </p:txBody>
      </p:sp>
      <p:sp>
        <p:nvSpPr>
          <p:cNvPr id="25" name="Picture Placeholder 9">
            <a:extLst>
              <a:ext uri="{FF2B5EF4-FFF2-40B4-BE49-F238E27FC236}">
                <a16:creationId xmlns:a16="http://schemas.microsoft.com/office/drawing/2014/main" id="{438245D5-1D3A-2A47-921F-088E5629DE14}"/>
              </a:ext>
            </a:extLst>
          </p:cNvPr>
          <p:cNvSpPr>
            <a:spLocks noGrp="1"/>
          </p:cNvSpPr>
          <p:nvPr>
            <p:ph type="pic" sz="quarter" idx="29"/>
          </p:nvPr>
        </p:nvSpPr>
        <p:spPr>
          <a:xfrm>
            <a:off x="2748348" y="1211858"/>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27" name="Picture Placeholder 9">
            <a:extLst>
              <a:ext uri="{FF2B5EF4-FFF2-40B4-BE49-F238E27FC236}">
                <a16:creationId xmlns:a16="http://schemas.microsoft.com/office/drawing/2014/main" id="{99713E33-EEC2-544F-8371-38BD6EA16501}"/>
              </a:ext>
            </a:extLst>
          </p:cNvPr>
          <p:cNvSpPr>
            <a:spLocks noGrp="1"/>
          </p:cNvSpPr>
          <p:nvPr>
            <p:ph type="pic" sz="quarter" idx="30"/>
          </p:nvPr>
        </p:nvSpPr>
        <p:spPr>
          <a:xfrm>
            <a:off x="2748348" y="3106831"/>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40" name="Picture Placeholder 9">
            <a:extLst>
              <a:ext uri="{FF2B5EF4-FFF2-40B4-BE49-F238E27FC236}">
                <a16:creationId xmlns:a16="http://schemas.microsoft.com/office/drawing/2014/main" id="{66254EAA-8393-8442-87CD-B2BB85260FB2}"/>
              </a:ext>
            </a:extLst>
          </p:cNvPr>
          <p:cNvSpPr>
            <a:spLocks noGrp="1"/>
          </p:cNvSpPr>
          <p:nvPr>
            <p:ph type="pic" sz="quarter" idx="31"/>
          </p:nvPr>
        </p:nvSpPr>
        <p:spPr>
          <a:xfrm>
            <a:off x="7013820" y="3106831"/>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41" name="Picture Placeholder 9">
            <a:extLst>
              <a:ext uri="{FF2B5EF4-FFF2-40B4-BE49-F238E27FC236}">
                <a16:creationId xmlns:a16="http://schemas.microsoft.com/office/drawing/2014/main" id="{3A5B1DC6-5526-E241-A058-2A63BA23C38B}"/>
              </a:ext>
            </a:extLst>
          </p:cNvPr>
          <p:cNvSpPr>
            <a:spLocks noGrp="1"/>
          </p:cNvSpPr>
          <p:nvPr>
            <p:ph type="pic" sz="quarter" idx="32"/>
          </p:nvPr>
        </p:nvSpPr>
        <p:spPr>
          <a:xfrm>
            <a:off x="7013820" y="1211858"/>
            <a:ext cx="1729288" cy="1578270"/>
          </a:xfrm>
          <a:custGeom>
            <a:avLst/>
            <a:gdLst>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440119"/>
              <a:gd name="connsiteY0" fmla="*/ 0 h 9840912"/>
              <a:gd name="connsiteX1" fmla="*/ 9100709 w 10440119"/>
              <a:gd name="connsiteY1" fmla="*/ 0 h 9840912"/>
              <a:gd name="connsiteX2" fmla="*/ 10363200 w 10440119"/>
              <a:gd name="connsiteY2" fmla="*/ 1262491 h 9840912"/>
              <a:gd name="connsiteX3" fmla="*/ 10363200 w 10440119"/>
              <a:gd name="connsiteY3" fmla="*/ 9840912 h 9840912"/>
              <a:gd name="connsiteX4" fmla="*/ 0 w 10440119"/>
              <a:gd name="connsiteY4" fmla="*/ 9840912 h 9840912"/>
              <a:gd name="connsiteX5" fmla="*/ 0 w 10440119"/>
              <a:gd name="connsiteY5" fmla="*/ 0 h 9840912"/>
              <a:gd name="connsiteX0" fmla="*/ 0 w 10363200"/>
              <a:gd name="connsiteY0" fmla="*/ 0 h 9840912"/>
              <a:gd name="connsiteX1" fmla="*/ 9100709 w 10363200"/>
              <a:gd name="connsiteY1" fmla="*/ 0 h 9840912"/>
              <a:gd name="connsiteX2" fmla="*/ 10363200 w 10363200"/>
              <a:gd name="connsiteY2" fmla="*/ 1262491 h 9840912"/>
              <a:gd name="connsiteX3" fmla="*/ 10363200 w 10363200"/>
              <a:gd name="connsiteY3" fmla="*/ 9840912 h 9840912"/>
              <a:gd name="connsiteX4" fmla="*/ 0 w 10363200"/>
              <a:gd name="connsiteY4" fmla="*/ 9840912 h 9840912"/>
              <a:gd name="connsiteX5" fmla="*/ 0 w 10363200"/>
              <a:gd name="connsiteY5" fmla="*/ 0 h 9840912"/>
              <a:gd name="connsiteX0" fmla="*/ 0 w 10363200"/>
              <a:gd name="connsiteY0" fmla="*/ 1480 h 9842392"/>
              <a:gd name="connsiteX1" fmla="*/ 9100709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 name="connsiteX0" fmla="*/ 0 w 10363200"/>
              <a:gd name="connsiteY0" fmla="*/ 1480 h 9842392"/>
              <a:gd name="connsiteX1" fmla="*/ 8988414 w 10363200"/>
              <a:gd name="connsiteY1" fmla="*/ 1480 h 9842392"/>
              <a:gd name="connsiteX2" fmla="*/ 10363200 w 10363200"/>
              <a:gd name="connsiteY2" fmla="*/ 1263971 h 9842392"/>
              <a:gd name="connsiteX3" fmla="*/ 10363200 w 10363200"/>
              <a:gd name="connsiteY3" fmla="*/ 9842392 h 9842392"/>
              <a:gd name="connsiteX4" fmla="*/ 0 w 10363200"/>
              <a:gd name="connsiteY4" fmla="*/ 9842392 h 9842392"/>
              <a:gd name="connsiteX5" fmla="*/ 0 w 10363200"/>
              <a:gd name="connsiteY5" fmla="*/ 1480 h 98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0" h="9842392">
                <a:moveTo>
                  <a:pt x="0" y="1480"/>
                </a:moveTo>
                <a:lnTo>
                  <a:pt x="8988414" y="1480"/>
                </a:lnTo>
                <a:cubicBezTo>
                  <a:pt x="10292596" y="-33754"/>
                  <a:pt x="10359813" y="564846"/>
                  <a:pt x="10363200" y="1263971"/>
                </a:cubicBezTo>
                <a:lnTo>
                  <a:pt x="10363200" y="9842392"/>
                </a:lnTo>
                <a:lnTo>
                  <a:pt x="0" y="9842392"/>
                </a:lnTo>
                <a:lnTo>
                  <a:pt x="0" y="1480"/>
                </a:lnTo>
                <a:close/>
              </a:path>
            </a:pathLst>
          </a:custGeom>
        </p:spPr>
        <p:txBody>
          <a:bodyPr/>
          <a:lstStyle>
            <a:lvl1pPr marL="0" indent="0">
              <a:buNone/>
              <a:defRPr sz="750">
                <a:solidFill>
                  <a:srgbClr val="9C9C9C"/>
                </a:solidFill>
                <a:latin typeface="Arial" panose="020B0604020202020204" pitchFamily="34" charset="0"/>
                <a:cs typeface="Arial" panose="020B0604020202020204" pitchFamily="34" charset="0"/>
              </a:defRPr>
            </a:lvl1pPr>
          </a:lstStyle>
          <a:p>
            <a:endParaRPr lang="en-US"/>
          </a:p>
        </p:txBody>
      </p:sp>
      <p:sp>
        <p:nvSpPr>
          <p:cNvPr id="4" name="Text Placeholder 2">
            <a:extLst>
              <a:ext uri="{FF2B5EF4-FFF2-40B4-BE49-F238E27FC236}">
                <a16:creationId xmlns:a16="http://schemas.microsoft.com/office/drawing/2014/main" id="{51D6A6EA-4870-0169-63BF-8F6A41843E17}"/>
              </a:ext>
            </a:extLst>
          </p:cNvPr>
          <p:cNvSpPr>
            <a:spLocks noGrp="1"/>
          </p:cNvSpPr>
          <p:nvPr>
            <p:ph type="body" sz="quarter" idx="11"/>
          </p:nvPr>
        </p:nvSpPr>
        <p:spPr>
          <a:xfrm>
            <a:off x="387574" y="378658"/>
            <a:ext cx="5277193" cy="426267"/>
          </a:xfrm>
          <a:prstGeom prst="rect">
            <a:avLst/>
          </a:prstGeom>
        </p:spPr>
        <p:txBody>
          <a:bodyPr lIns="90000" anchor="t" anchorCtr="0"/>
          <a:lstStyle>
            <a:lvl1pPr marL="0" indent="0">
              <a:lnSpc>
                <a:spcPct val="100000"/>
              </a:lnSpc>
              <a:buNone/>
              <a:defRPr sz="2250" b="1"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cxnSp>
        <p:nvCxnSpPr>
          <p:cNvPr id="5" name="Straight Connector 4">
            <a:extLst>
              <a:ext uri="{FF2B5EF4-FFF2-40B4-BE49-F238E27FC236}">
                <a16:creationId xmlns:a16="http://schemas.microsoft.com/office/drawing/2014/main" id="{CB9C49E5-367E-65D7-66F5-047ACA29BC6D}"/>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77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Ton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B7AB4C38-216E-6A4B-989B-A0CBA831FED7}"/>
              </a:ext>
            </a:extLst>
          </p:cNvPr>
          <p:cNvSpPr>
            <a:spLocks noGrp="1"/>
          </p:cNvSpPr>
          <p:nvPr>
            <p:ph type="body" sz="quarter" idx="13" hasCustomPrompt="1"/>
          </p:nvPr>
        </p:nvSpPr>
        <p:spPr>
          <a:xfrm>
            <a:off x="4876250" y="3652389"/>
            <a:ext cx="3799532" cy="248435"/>
          </a:xfrm>
          <a:prstGeom prst="rect">
            <a:avLst/>
          </a:prstGeom>
        </p:spPr>
        <p:txBody>
          <a:bodyPr/>
          <a:lstStyle>
            <a:lvl1pPr marL="0" indent="0" algn="r">
              <a:buNone/>
              <a:defRPr sz="2025" b="1" i="0" spc="-56">
                <a:solidFill>
                  <a:schemeClr val="bg2"/>
                </a:solidFill>
                <a:latin typeface="Montserrat" pitchFamily="2" charset="77"/>
                <a:cs typeface="Arial" panose="020B0604020202020204" pitchFamily="34" charset="0"/>
              </a:defRPr>
            </a:lvl1pPr>
          </a:lstStyle>
          <a:p>
            <a:pPr lvl="0"/>
            <a:r>
              <a:rPr lang="en-GB"/>
              <a:t>Thank you for your time.</a:t>
            </a:r>
          </a:p>
        </p:txBody>
      </p:sp>
      <p:pic>
        <p:nvPicPr>
          <p:cNvPr id="3" name="Picture 2">
            <a:extLst>
              <a:ext uri="{FF2B5EF4-FFF2-40B4-BE49-F238E27FC236}">
                <a16:creationId xmlns:a16="http://schemas.microsoft.com/office/drawing/2014/main" id="{8267A94B-3652-521D-E18D-EA1D9C3E8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13350" y="415156"/>
            <a:ext cx="2976531" cy="671354"/>
          </a:xfrm>
          <a:prstGeom prst="rect">
            <a:avLst/>
          </a:prstGeom>
        </p:spPr>
      </p:pic>
      <p:sp>
        <p:nvSpPr>
          <p:cNvPr id="5" name="Text Placeholder 2">
            <a:extLst>
              <a:ext uri="{FF2B5EF4-FFF2-40B4-BE49-F238E27FC236}">
                <a16:creationId xmlns:a16="http://schemas.microsoft.com/office/drawing/2014/main" id="{41FD4388-7688-9462-F8B6-24219D68D7E8}"/>
              </a:ext>
            </a:extLst>
          </p:cNvPr>
          <p:cNvSpPr>
            <a:spLocks noGrp="1"/>
          </p:cNvSpPr>
          <p:nvPr>
            <p:ph type="body" sz="quarter" idx="10"/>
          </p:nvPr>
        </p:nvSpPr>
        <p:spPr>
          <a:xfrm>
            <a:off x="4630569" y="1502465"/>
            <a:ext cx="4045213" cy="1989365"/>
          </a:xfrm>
          <a:prstGeom prst="rect">
            <a:avLst/>
          </a:prstGeom>
        </p:spPr>
        <p:txBody>
          <a:bodyPr lIns="90000" anchor="b" anchorCtr="0"/>
          <a:lstStyle>
            <a:lvl1pPr marL="0" indent="0" algn="r">
              <a:lnSpc>
                <a:spcPts val="4725"/>
              </a:lnSpc>
              <a:buNone/>
              <a:defRPr sz="4500" b="1" i="0" spc="-56">
                <a:solidFill>
                  <a:schemeClr val="bg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pic>
        <p:nvPicPr>
          <p:cNvPr id="6" name="Picture 5">
            <a:extLst>
              <a:ext uri="{FF2B5EF4-FFF2-40B4-BE49-F238E27FC236}">
                <a16:creationId xmlns:a16="http://schemas.microsoft.com/office/drawing/2014/main" id="{4876FAD7-424E-965F-26EA-3C5FAF96E4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5273" y="4108013"/>
            <a:ext cx="342824" cy="570405"/>
          </a:xfrm>
          <a:prstGeom prst="rect">
            <a:avLst/>
          </a:prstGeom>
        </p:spPr>
      </p:pic>
    </p:spTree>
    <p:extLst>
      <p:ext uri="{BB962C8B-B14F-4D97-AF65-F5344CB8AC3E}">
        <p14:creationId xmlns:p14="http://schemas.microsoft.com/office/powerpoint/2010/main" val="1099269452"/>
      </p:ext>
    </p:extLst>
  </p:cSld>
  <p:clrMapOvr>
    <a:masterClrMapping/>
  </p:clrMapOvr>
  <p:transition spd="slow">
    <p:push dir="r"/>
  </p:transition>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9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Generic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439C74-4CE6-396A-0672-B9EEC047926C}"/>
              </a:ext>
            </a:extLst>
          </p:cNvPr>
          <p:cNvSpPr>
            <a:spLocks noGrp="1"/>
          </p:cNvSpPr>
          <p:nvPr>
            <p:ph type="body" sz="quarter" idx="12"/>
          </p:nvPr>
        </p:nvSpPr>
        <p:spPr>
          <a:xfrm>
            <a:off x="387574" y="1528168"/>
            <a:ext cx="5166458" cy="3056334"/>
          </a:xfrm>
          <a:prstGeom prst="rect">
            <a:avLst/>
          </a:prstGeom>
        </p:spPr>
        <p:txBody>
          <a:bodyPr/>
          <a:lstStyle>
            <a:lvl1pPr marL="0" indent="0">
              <a:buNone/>
              <a:defRPr>
                <a:solidFill>
                  <a:srgbClr val="3C3C3C"/>
                </a:solidFill>
                <a:latin typeface="Montserrat" pitchFamily="2" charset="77"/>
              </a:defRPr>
            </a:lvl1pPr>
            <a:lvl2pPr marL="342883" indent="0">
              <a:buNone/>
              <a:defRPr>
                <a:solidFill>
                  <a:srgbClr val="3C3C3C"/>
                </a:solidFill>
                <a:latin typeface="Montserrat" pitchFamily="2" charset="77"/>
              </a:defRPr>
            </a:lvl2pPr>
            <a:lvl3pPr marL="685766" indent="0">
              <a:buNone/>
              <a:defRPr>
                <a:solidFill>
                  <a:srgbClr val="3C3C3C"/>
                </a:solidFill>
                <a:latin typeface="Montserrat" pitchFamily="2" charset="77"/>
              </a:defRPr>
            </a:lvl3pPr>
            <a:lvl4pPr marL="1028649" indent="0">
              <a:buNone/>
              <a:defRPr>
                <a:solidFill>
                  <a:srgbClr val="3C3C3C"/>
                </a:solidFill>
                <a:latin typeface="Montserrat" pitchFamily="2" charset="77"/>
              </a:defRPr>
            </a:lvl4pPr>
            <a:lvl5pPr marL="1371531" indent="0">
              <a:buNone/>
              <a:defRPr>
                <a:solidFill>
                  <a:srgbClr val="3C3C3C"/>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 Placeholder 2">
            <a:extLst>
              <a:ext uri="{FF2B5EF4-FFF2-40B4-BE49-F238E27FC236}">
                <a16:creationId xmlns:a16="http://schemas.microsoft.com/office/drawing/2014/main" id="{E0F16B2A-34BD-0354-8E02-58E53DD0FBB0}"/>
              </a:ext>
            </a:extLst>
          </p:cNvPr>
          <p:cNvSpPr>
            <a:spLocks noGrp="1"/>
          </p:cNvSpPr>
          <p:nvPr>
            <p:ph type="body" sz="quarter" idx="11"/>
          </p:nvPr>
        </p:nvSpPr>
        <p:spPr>
          <a:xfrm>
            <a:off x="345743" y="378658"/>
            <a:ext cx="5277193" cy="426267"/>
          </a:xfrm>
          <a:prstGeom prst="rect">
            <a:avLst/>
          </a:prstGeom>
        </p:spPr>
        <p:txBody>
          <a:bodyPr lIns="90000" anchor="t" anchorCtr="0"/>
          <a:lstStyle>
            <a:lvl1pPr marL="0" indent="0">
              <a:lnSpc>
                <a:spcPct val="100000"/>
              </a:lnSpc>
              <a:buNone/>
              <a:defRPr sz="2250" b="0" i="0">
                <a:solidFill>
                  <a:schemeClr val="tx1"/>
                </a:solidFill>
                <a:latin typeface="Montserrat" pitchFamily="2" charset="77"/>
                <a:cs typeface="Arial" panose="020B0604020202020204" pitchFamily="34" charset="0"/>
              </a:defRPr>
            </a:lvl1pPr>
            <a:lvl2pPr marL="342883" indent="0">
              <a:lnSpc>
                <a:spcPts val="4725"/>
              </a:lnSpc>
              <a:buNone/>
              <a:defRPr sz="4875" b="1" i="0">
                <a:latin typeface="Montserrat" pitchFamily="2" charset="77"/>
              </a:defRPr>
            </a:lvl2pPr>
            <a:lvl3pPr marL="685766" indent="0">
              <a:lnSpc>
                <a:spcPts val="4725"/>
              </a:lnSpc>
              <a:buNone/>
              <a:defRPr sz="4875" b="1" i="0">
                <a:latin typeface="Montserrat" pitchFamily="2" charset="77"/>
              </a:defRPr>
            </a:lvl3pPr>
            <a:lvl4pPr marL="1028649" indent="0">
              <a:lnSpc>
                <a:spcPts val="4725"/>
              </a:lnSpc>
              <a:buNone/>
              <a:defRPr sz="4875" b="1" i="0">
                <a:latin typeface="Montserrat" pitchFamily="2" charset="77"/>
              </a:defRPr>
            </a:lvl4pPr>
            <a:lvl5pPr marL="1371531" indent="0">
              <a:lnSpc>
                <a:spcPts val="4725"/>
              </a:lnSpc>
              <a:buNone/>
              <a:defRPr sz="4875" b="1" i="0">
                <a:latin typeface="Montserrat" pitchFamily="2" charset="77"/>
              </a:defRPr>
            </a:lvl5pPr>
          </a:lstStyle>
          <a:p>
            <a:pPr lvl="0"/>
            <a:r>
              <a:rPr lang="en-GB"/>
              <a:t>Click to edit Master text styles</a:t>
            </a:r>
          </a:p>
        </p:txBody>
      </p:sp>
      <p:cxnSp>
        <p:nvCxnSpPr>
          <p:cNvPr id="5" name="Straight Connector 4">
            <a:extLst>
              <a:ext uri="{FF2B5EF4-FFF2-40B4-BE49-F238E27FC236}">
                <a16:creationId xmlns:a16="http://schemas.microsoft.com/office/drawing/2014/main" id="{2C857346-1CE1-AA4F-3AE2-E897F67436BD}"/>
              </a:ext>
            </a:extLst>
          </p:cNvPr>
          <p:cNvCxnSpPr>
            <a:cxnSpLocks/>
          </p:cNvCxnSpPr>
          <p:nvPr userDrawn="1"/>
        </p:nvCxnSpPr>
        <p:spPr>
          <a:xfrm flipH="1">
            <a:off x="387574" y="897658"/>
            <a:ext cx="837752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7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Generic Slide">
    <p:bg>
      <p:bgPr>
        <a:solidFill>
          <a:schemeClr val="bg1"/>
        </a:solidFill>
        <a:effectLst/>
      </p:bgPr>
    </p:bg>
    <p:spTree>
      <p:nvGrpSpPr>
        <p:cNvPr id="1" name=""/>
        <p:cNvGrpSpPr/>
        <p:nvPr/>
      </p:nvGrpSpPr>
      <p:grpSpPr>
        <a:xfrm>
          <a:off x="0" y="0"/>
          <a:ext cx="0" cy="0"/>
          <a:chOff x="0" y="0"/>
          <a:chExt cx="0" cy="0"/>
        </a:xfrm>
      </p:grpSpPr>
      <p:sp>
        <p:nvSpPr>
          <p:cNvPr id="10" name="Slide Number Placeholder 21">
            <a:extLst>
              <a:ext uri="{FF2B5EF4-FFF2-40B4-BE49-F238E27FC236}">
                <a16:creationId xmlns:a16="http://schemas.microsoft.com/office/drawing/2014/main" id="{816E2E41-A645-340F-AB79-8AF96EEC1626}"/>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12" name="Rectangle 11">
            <a:extLst>
              <a:ext uri="{FF2B5EF4-FFF2-40B4-BE49-F238E27FC236}">
                <a16:creationId xmlns:a16="http://schemas.microsoft.com/office/drawing/2014/main" id="{5AF74C97-1B52-1229-11E9-D5B64524C4F6}"/>
              </a:ext>
            </a:extLst>
          </p:cNvPr>
          <p:cNvSpPr/>
          <p:nvPr userDrawn="1"/>
        </p:nvSpPr>
        <p:spPr>
          <a:xfrm>
            <a:off x="7586563" y="0"/>
            <a:ext cx="1557439" cy="514316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pic>
        <p:nvPicPr>
          <p:cNvPr id="13" name="Picture 12">
            <a:extLst>
              <a:ext uri="{FF2B5EF4-FFF2-40B4-BE49-F238E27FC236}">
                <a16:creationId xmlns:a16="http://schemas.microsoft.com/office/drawing/2014/main" id="{442812AD-3235-BAFF-28F1-A0B7ED27FD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410"/>
            <a:ext cx="1006485" cy="277585"/>
          </a:xfrm>
          <a:prstGeom prst="rect">
            <a:avLst/>
          </a:prstGeom>
        </p:spPr>
      </p:pic>
      <p:pic>
        <p:nvPicPr>
          <p:cNvPr id="19" name="Graphic 18">
            <a:extLst>
              <a:ext uri="{FF2B5EF4-FFF2-40B4-BE49-F238E27FC236}">
                <a16:creationId xmlns:a16="http://schemas.microsoft.com/office/drawing/2014/main" id="{8C8A53C8-199C-450A-FBF9-ED559BC4F9F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9405" r="22929"/>
          <a:stretch/>
        </p:blipFill>
        <p:spPr>
          <a:xfrm rot="10800000">
            <a:off x="-1" y="4031438"/>
            <a:ext cx="1029171" cy="1112063"/>
          </a:xfrm>
          <a:prstGeom prst="rect">
            <a:avLst/>
          </a:prstGeom>
        </p:spPr>
      </p:pic>
      <p:sp>
        <p:nvSpPr>
          <p:cNvPr id="22" name="Picture Placeholder 21">
            <a:extLst>
              <a:ext uri="{FF2B5EF4-FFF2-40B4-BE49-F238E27FC236}">
                <a16:creationId xmlns:a16="http://schemas.microsoft.com/office/drawing/2014/main" id="{BA17C96F-CFD8-8F00-0DF6-C096716A5CDE}"/>
              </a:ext>
            </a:extLst>
          </p:cNvPr>
          <p:cNvSpPr>
            <a:spLocks noGrp="1"/>
          </p:cNvSpPr>
          <p:nvPr>
            <p:ph type="pic" sz="quarter" idx="17"/>
          </p:nvPr>
        </p:nvSpPr>
        <p:spPr>
          <a:xfrm>
            <a:off x="5694960" y="493902"/>
            <a:ext cx="2717950" cy="1833768"/>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sp>
        <p:nvSpPr>
          <p:cNvPr id="23" name="Picture Placeholder 21">
            <a:extLst>
              <a:ext uri="{FF2B5EF4-FFF2-40B4-BE49-F238E27FC236}">
                <a16:creationId xmlns:a16="http://schemas.microsoft.com/office/drawing/2014/main" id="{83AEB6C1-3D9B-E71A-E5E2-9C4410BBD2EA}"/>
              </a:ext>
            </a:extLst>
          </p:cNvPr>
          <p:cNvSpPr>
            <a:spLocks noGrp="1"/>
          </p:cNvSpPr>
          <p:nvPr>
            <p:ph type="pic" sz="quarter" idx="18"/>
          </p:nvPr>
        </p:nvSpPr>
        <p:spPr>
          <a:xfrm>
            <a:off x="5694960" y="2596913"/>
            <a:ext cx="2717950" cy="1833768"/>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sp>
        <p:nvSpPr>
          <p:cNvPr id="2" name="Text Placeholder 14">
            <a:extLst>
              <a:ext uri="{FF2B5EF4-FFF2-40B4-BE49-F238E27FC236}">
                <a16:creationId xmlns:a16="http://schemas.microsoft.com/office/drawing/2014/main" id="{FE19B08D-2FE2-4F11-717F-80EB4DC42212}"/>
              </a:ext>
            </a:extLst>
          </p:cNvPr>
          <p:cNvSpPr>
            <a:spLocks noGrp="1"/>
          </p:cNvSpPr>
          <p:nvPr>
            <p:ph type="body" sz="quarter" idx="10" hasCustomPrompt="1"/>
          </p:nvPr>
        </p:nvSpPr>
        <p:spPr>
          <a:xfrm>
            <a:off x="534060" y="493902"/>
            <a:ext cx="4663950" cy="438582"/>
          </a:xfrm>
          <a:prstGeom prst="rect">
            <a:avLst/>
          </a:prstGeom>
        </p:spPr>
        <p:txBody>
          <a:bodyPr/>
          <a:lstStyle>
            <a:lvl1pPr marL="0" indent="0">
              <a:lnSpc>
                <a:spcPts val="2363"/>
              </a:lnSpc>
              <a:buNone/>
              <a:defRPr sz="2250" b="1">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4" name="Text Placeholder 20">
            <a:extLst>
              <a:ext uri="{FF2B5EF4-FFF2-40B4-BE49-F238E27FC236}">
                <a16:creationId xmlns:a16="http://schemas.microsoft.com/office/drawing/2014/main" id="{D2D68745-861E-DAD9-D4CE-D771DA6D3311}"/>
              </a:ext>
            </a:extLst>
          </p:cNvPr>
          <p:cNvSpPr>
            <a:spLocks noGrp="1"/>
          </p:cNvSpPr>
          <p:nvPr>
            <p:ph type="body" sz="quarter" idx="12" hasCustomPrompt="1"/>
          </p:nvPr>
        </p:nvSpPr>
        <p:spPr>
          <a:xfrm>
            <a:off x="534060" y="1613297"/>
            <a:ext cx="4663950"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6" name="Text Placeholder 2">
            <a:extLst>
              <a:ext uri="{FF2B5EF4-FFF2-40B4-BE49-F238E27FC236}">
                <a16:creationId xmlns:a16="http://schemas.microsoft.com/office/drawing/2014/main" id="{A02EC4B0-EBD6-62F8-77D6-D6AE80E5FB2A}"/>
              </a:ext>
            </a:extLst>
          </p:cNvPr>
          <p:cNvSpPr>
            <a:spLocks noGrp="1"/>
          </p:cNvSpPr>
          <p:nvPr>
            <p:ph type="body" sz="quarter" idx="15" hasCustomPrompt="1"/>
          </p:nvPr>
        </p:nvSpPr>
        <p:spPr>
          <a:xfrm>
            <a:off x="534031" y="1112061"/>
            <a:ext cx="4663950"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spTree>
    <p:extLst>
      <p:ext uri="{BB962C8B-B14F-4D97-AF65-F5344CB8AC3E}">
        <p14:creationId xmlns:p14="http://schemas.microsoft.com/office/powerpoint/2010/main" val="310871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ic Slide">
    <p:bg>
      <p:bgPr>
        <a:solidFill>
          <a:schemeClr val="bg1"/>
        </a:solidFill>
        <a:effectLst/>
      </p:bgPr>
    </p:bg>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E4C0493F-FB20-A0EB-745C-6BE067F42D31}"/>
              </a:ext>
            </a:extLst>
          </p:cNvPr>
          <p:cNvSpPr>
            <a:spLocks noGrp="1"/>
          </p:cNvSpPr>
          <p:nvPr>
            <p:ph type="body" sz="quarter" idx="10" hasCustomPrompt="1"/>
          </p:nvPr>
        </p:nvSpPr>
        <p:spPr>
          <a:xfrm>
            <a:off x="534060" y="493902"/>
            <a:ext cx="4663950" cy="438582"/>
          </a:xfrm>
          <a:prstGeom prst="rect">
            <a:avLst/>
          </a:prstGeom>
        </p:spPr>
        <p:txBody>
          <a:bodyPr/>
          <a:lstStyle>
            <a:lvl1pPr marL="0" indent="0">
              <a:lnSpc>
                <a:spcPts val="2363"/>
              </a:lnSpc>
              <a:buNone/>
              <a:defRPr sz="2250" b="1">
                <a:latin typeface="Arial" panose="020B0604020202020204" pitchFamily="34" charset="0"/>
                <a:cs typeface="Arial" panose="020B0604020202020204" pitchFamily="34" charset="0"/>
              </a:defRPr>
            </a:lvl1pPr>
          </a:lstStyle>
          <a:p>
            <a:pPr lvl="0"/>
            <a:r>
              <a:rPr lang="en-GB" dirty="0"/>
              <a:t>Title here</a:t>
            </a:r>
            <a:endParaRPr lang="en-US" dirty="0"/>
          </a:p>
        </p:txBody>
      </p:sp>
      <p:sp>
        <p:nvSpPr>
          <p:cNvPr id="21" name="Text Placeholder 20">
            <a:extLst>
              <a:ext uri="{FF2B5EF4-FFF2-40B4-BE49-F238E27FC236}">
                <a16:creationId xmlns:a16="http://schemas.microsoft.com/office/drawing/2014/main" id="{8D443703-1E49-37D2-639A-798E95D22A93}"/>
              </a:ext>
            </a:extLst>
          </p:cNvPr>
          <p:cNvSpPr>
            <a:spLocks noGrp="1"/>
          </p:cNvSpPr>
          <p:nvPr>
            <p:ph type="body" sz="quarter" idx="12" hasCustomPrompt="1"/>
          </p:nvPr>
        </p:nvSpPr>
        <p:spPr>
          <a:xfrm>
            <a:off x="534060" y="1613297"/>
            <a:ext cx="4663950" cy="2663204"/>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3" name="Text Placeholder 2">
            <a:extLst>
              <a:ext uri="{FF2B5EF4-FFF2-40B4-BE49-F238E27FC236}">
                <a16:creationId xmlns:a16="http://schemas.microsoft.com/office/drawing/2014/main" id="{D60A084C-1CF1-9394-E73A-212F23D69B05}"/>
              </a:ext>
            </a:extLst>
          </p:cNvPr>
          <p:cNvSpPr>
            <a:spLocks noGrp="1"/>
          </p:cNvSpPr>
          <p:nvPr>
            <p:ph type="body" sz="quarter" idx="15" hasCustomPrompt="1"/>
          </p:nvPr>
        </p:nvSpPr>
        <p:spPr>
          <a:xfrm>
            <a:off x="534031" y="1112061"/>
            <a:ext cx="4663950"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pic>
        <p:nvPicPr>
          <p:cNvPr id="10" name="Picture 9">
            <a:extLst>
              <a:ext uri="{FF2B5EF4-FFF2-40B4-BE49-F238E27FC236}">
                <a16:creationId xmlns:a16="http://schemas.microsoft.com/office/drawing/2014/main" id="{8C4209DE-0E5D-991C-796B-92FFEC627D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19" name="Slide Number Placeholder 21">
            <a:extLst>
              <a:ext uri="{FF2B5EF4-FFF2-40B4-BE49-F238E27FC236}">
                <a16:creationId xmlns:a16="http://schemas.microsoft.com/office/drawing/2014/main" id="{26F52FF3-A985-1A1A-5A81-876FA8BFB55E}"/>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pic>
        <p:nvPicPr>
          <p:cNvPr id="22" name="Graphic 21">
            <a:extLst>
              <a:ext uri="{FF2B5EF4-FFF2-40B4-BE49-F238E27FC236}">
                <a16:creationId xmlns:a16="http://schemas.microsoft.com/office/drawing/2014/main" id="{88305F77-03B8-5FBF-6D88-475F9C157F2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9405" r="22929"/>
          <a:stretch/>
        </p:blipFill>
        <p:spPr>
          <a:xfrm rot="10800000">
            <a:off x="-1" y="4031438"/>
            <a:ext cx="1029171" cy="1112063"/>
          </a:xfrm>
          <a:prstGeom prst="rect">
            <a:avLst/>
          </a:prstGeom>
        </p:spPr>
      </p:pic>
      <p:sp>
        <p:nvSpPr>
          <p:cNvPr id="30" name="Picture Placeholder 21">
            <a:extLst>
              <a:ext uri="{FF2B5EF4-FFF2-40B4-BE49-F238E27FC236}">
                <a16:creationId xmlns:a16="http://schemas.microsoft.com/office/drawing/2014/main" id="{0F1F9FF8-E396-5992-587D-4DD04C463ECA}"/>
              </a:ext>
            </a:extLst>
          </p:cNvPr>
          <p:cNvSpPr>
            <a:spLocks noGrp="1"/>
          </p:cNvSpPr>
          <p:nvPr>
            <p:ph type="pic" sz="quarter" idx="17"/>
          </p:nvPr>
        </p:nvSpPr>
        <p:spPr>
          <a:xfrm>
            <a:off x="5694960" y="459973"/>
            <a:ext cx="2717950" cy="1713518"/>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sp>
        <p:nvSpPr>
          <p:cNvPr id="31" name="Picture Placeholder 21">
            <a:extLst>
              <a:ext uri="{FF2B5EF4-FFF2-40B4-BE49-F238E27FC236}">
                <a16:creationId xmlns:a16="http://schemas.microsoft.com/office/drawing/2014/main" id="{3B40EDC3-7AFD-B3FC-5E4C-09F58101599D}"/>
              </a:ext>
            </a:extLst>
          </p:cNvPr>
          <p:cNvSpPr>
            <a:spLocks noGrp="1"/>
          </p:cNvSpPr>
          <p:nvPr>
            <p:ph type="pic" sz="quarter" idx="18"/>
          </p:nvPr>
        </p:nvSpPr>
        <p:spPr>
          <a:xfrm>
            <a:off x="5694960" y="2562982"/>
            <a:ext cx="2717950" cy="1713518"/>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spTree>
    <p:extLst>
      <p:ext uri="{BB962C8B-B14F-4D97-AF65-F5344CB8AC3E}">
        <p14:creationId xmlns:p14="http://schemas.microsoft.com/office/powerpoint/2010/main" val="260837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Generic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61BFB-F079-A2F7-429C-E32DEAE572E3}"/>
              </a:ext>
            </a:extLst>
          </p:cNvPr>
          <p:cNvSpPr/>
          <p:nvPr userDrawn="1"/>
        </p:nvSpPr>
        <p:spPr>
          <a:xfrm>
            <a:off x="1" y="0"/>
            <a:ext cx="9144000" cy="85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endParaRPr>
          </a:p>
        </p:txBody>
      </p:sp>
      <p:sp>
        <p:nvSpPr>
          <p:cNvPr id="21" name="Text Placeholder 20">
            <a:extLst>
              <a:ext uri="{FF2B5EF4-FFF2-40B4-BE49-F238E27FC236}">
                <a16:creationId xmlns:a16="http://schemas.microsoft.com/office/drawing/2014/main" id="{8D443703-1E49-37D2-639A-798E95D22A93}"/>
              </a:ext>
            </a:extLst>
          </p:cNvPr>
          <p:cNvSpPr>
            <a:spLocks noGrp="1"/>
          </p:cNvSpPr>
          <p:nvPr>
            <p:ph type="body" sz="quarter" idx="12" hasCustomPrompt="1"/>
          </p:nvPr>
        </p:nvSpPr>
        <p:spPr>
          <a:xfrm>
            <a:off x="547757" y="1613297"/>
            <a:ext cx="4356291" cy="2693559"/>
          </a:xfrm>
          <a:prstGeom prst="rect">
            <a:avLst/>
          </a:prstGeom>
        </p:spPr>
        <p:txBody>
          <a:bodyPr/>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3" name="Text Placeholder 2">
            <a:extLst>
              <a:ext uri="{FF2B5EF4-FFF2-40B4-BE49-F238E27FC236}">
                <a16:creationId xmlns:a16="http://schemas.microsoft.com/office/drawing/2014/main" id="{D60A084C-1CF1-9394-E73A-212F23D69B05}"/>
              </a:ext>
            </a:extLst>
          </p:cNvPr>
          <p:cNvSpPr>
            <a:spLocks noGrp="1"/>
          </p:cNvSpPr>
          <p:nvPr>
            <p:ph type="body" sz="quarter" idx="15" hasCustomPrompt="1"/>
          </p:nvPr>
        </p:nvSpPr>
        <p:spPr>
          <a:xfrm>
            <a:off x="547757" y="1112061"/>
            <a:ext cx="4356291" cy="501236"/>
          </a:xfrm>
          <a:prstGeom prst="rect">
            <a:avLst/>
          </a:prstGeom>
        </p:spPr>
        <p:txBody>
          <a:bodyPr/>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pic>
        <p:nvPicPr>
          <p:cNvPr id="10" name="Picture 9">
            <a:extLst>
              <a:ext uri="{FF2B5EF4-FFF2-40B4-BE49-F238E27FC236}">
                <a16:creationId xmlns:a16="http://schemas.microsoft.com/office/drawing/2014/main" id="{8C4209DE-0E5D-991C-796B-92FFEC627D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19" name="Slide Number Placeholder 21">
            <a:extLst>
              <a:ext uri="{FF2B5EF4-FFF2-40B4-BE49-F238E27FC236}">
                <a16:creationId xmlns:a16="http://schemas.microsoft.com/office/drawing/2014/main" id="{26F52FF3-A985-1A1A-5A81-876FA8BFB55E}"/>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30" name="Picture Placeholder 21">
            <a:extLst>
              <a:ext uri="{FF2B5EF4-FFF2-40B4-BE49-F238E27FC236}">
                <a16:creationId xmlns:a16="http://schemas.microsoft.com/office/drawing/2014/main" id="{0F1F9FF8-E396-5992-587D-4DD04C463ECA}"/>
              </a:ext>
            </a:extLst>
          </p:cNvPr>
          <p:cNvSpPr>
            <a:spLocks noGrp="1"/>
          </p:cNvSpPr>
          <p:nvPr>
            <p:ph type="pic" sz="quarter" idx="17"/>
          </p:nvPr>
        </p:nvSpPr>
        <p:spPr>
          <a:xfrm>
            <a:off x="5694960" y="1112063"/>
            <a:ext cx="2717950" cy="1500688"/>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sp>
        <p:nvSpPr>
          <p:cNvPr id="31" name="Picture Placeholder 21">
            <a:extLst>
              <a:ext uri="{FF2B5EF4-FFF2-40B4-BE49-F238E27FC236}">
                <a16:creationId xmlns:a16="http://schemas.microsoft.com/office/drawing/2014/main" id="{3B40EDC3-7AFD-B3FC-5E4C-09F58101599D}"/>
              </a:ext>
            </a:extLst>
          </p:cNvPr>
          <p:cNvSpPr>
            <a:spLocks noGrp="1"/>
          </p:cNvSpPr>
          <p:nvPr>
            <p:ph type="pic" sz="quarter" idx="18"/>
          </p:nvPr>
        </p:nvSpPr>
        <p:spPr>
          <a:xfrm>
            <a:off x="5694960" y="2806169"/>
            <a:ext cx="2717950" cy="1500688"/>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pic>
        <p:nvPicPr>
          <p:cNvPr id="11" name="Picture 10" descr="A triangle with a black background&#10;&#10;Description automatically generated">
            <a:extLst>
              <a:ext uri="{FF2B5EF4-FFF2-40B4-BE49-F238E27FC236}">
                <a16:creationId xmlns:a16="http://schemas.microsoft.com/office/drawing/2014/main" id="{A14970C6-7A5A-AC5F-1EFE-50758C606D90}"/>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46929"/>
          <a:stretch/>
        </p:blipFill>
        <p:spPr>
          <a:xfrm rot="10800000">
            <a:off x="-1" y="6575"/>
            <a:ext cx="378856" cy="842273"/>
          </a:xfrm>
          <a:prstGeom prst="rect">
            <a:avLst/>
          </a:prstGeom>
        </p:spPr>
      </p:pic>
      <p:sp>
        <p:nvSpPr>
          <p:cNvPr id="13" name="Text Placeholder 14">
            <a:extLst>
              <a:ext uri="{FF2B5EF4-FFF2-40B4-BE49-F238E27FC236}">
                <a16:creationId xmlns:a16="http://schemas.microsoft.com/office/drawing/2014/main" id="{9D4E7450-721F-894A-DB61-5A7699365418}"/>
              </a:ext>
            </a:extLst>
          </p:cNvPr>
          <p:cNvSpPr>
            <a:spLocks noGrp="1"/>
          </p:cNvSpPr>
          <p:nvPr>
            <p:ph type="body" sz="quarter" idx="10"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bg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151677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Generic Slide">
    <p:bg>
      <p:bgPr>
        <a:solidFill>
          <a:schemeClr val="bg1"/>
        </a:solidFill>
        <a:effectLst/>
      </p:bgPr>
    </p:bg>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E4C0493F-FB20-A0EB-745C-6BE067F42D31}"/>
              </a:ext>
            </a:extLst>
          </p:cNvPr>
          <p:cNvSpPr>
            <a:spLocks noGrp="1"/>
          </p:cNvSpPr>
          <p:nvPr>
            <p:ph type="body" sz="quarter" idx="10" hasCustomPrompt="1"/>
          </p:nvPr>
        </p:nvSpPr>
        <p:spPr>
          <a:xfrm>
            <a:off x="511268" y="1099649"/>
            <a:ext cx="3602441" cy="438582"/>
          </a:xfrm>
          <a:prstGeom prst="rect">
            <a:avLst/>
          </a:prstGeom>
        </p:spPr>
        <p:txBody>
          <a:bodyPr lIns="72000"/>
          <a:lstStyle>
            <a:lvl1pPr marL="0" indent="0">
              <a:lnSpc>
                <a:spcPts val="2363"/>
              </a:lnSpc>
              <a:buNone/>
              <a:defRPr sz="1856" b="1">
                <a:latin typeface="Arial" panose="020B0604020202020204" pitchFamily="34" charset="0"/>
                <a:cs typeface="Arial" panose="020B0604020202020204" pitchFamily="34" charset="0"/>
              </a:defRPr>
            </a:lvl1pPr>
          </a:lstStyle>
          <a:p>
            <a:pPr lvl="0"/>
            <a:r>
              <a:rPr lang="en-GB" dirty="0"/>
              <a:t>Heading</a:t>
            </a:r>
            <a:endParaRPr lang="en-US" dirty="0"/>
          </a:p>
        </p:txBody>
      </p:sp>
      <p:sp>
        <p:nvSpPr>
          <p:cNvPr id="21" name="Text Placeholder 20">
            <a:extLst>
              <a:ext uri="{FF2B5EF4-FFF2-40B4-BE49-F238E27FC236}">
                <a16:creationId xmlns:a16="http://schemas.microsoft.com/office/drawing/2014/main" id="{8D443703-1E49-37D2-639A-798E95D22A93}"/>
              </a:ext>
            </a:extLst>
          </p:cNvPr>
          <p:cNvSpPr>
            <a:spLocks noGrp="1"/>
          </p:cNvSpPr>
          <p:nvPr>
            <p:ph type="body" sz="quarter" idx="12" hasCustomPrompt="1"/>
          </p:nvPr>
        </p:nvSpPr>
        <p:spPr>
          <a:xfrm>
            <a:off x="511268" y="2121905"/>
            <a:ext cx="3602441" cy="2465000"/>
          </a:xfrm>
          <a:prstGeom prst="rect">
            <a:avLst/>
          </a:prstGeom>
        </p:spPr>
        <p:txBody>
          <a:bodyPr lIns="72000"/>
          <a:lstStyle>
            <a:lvl1pPr marL="0" indent="0">
              <a:buNone/>
              <a:defRPr sz="731">
                <a:solidFill>
                  <a:srgbClr val="3C3C3C"/>
                </a:solidFill>
                <a:latin typeface="Arial" panose="020B0604020202020204" pitchFamily="34" charset="0"/>
                <a:cs typeface="Arial" panose="020B0604020202020204" pitchFamily="34" charset="0"/>
              </a:defRPr>
            </a:lvl1pPr>
            <a:lvl2pPr marL="257162" indent="0">
              <a:buNone/>
              <a:defRPr sz="731">
                <a:solidFill>
                  <a:srgbClr val="3C3C3C"/>
                </a:solidFill>
                <a:latin typeface="Arial" panose="020B0604020202020204" pitchFamily="34" charset="0"/>
                <a:cs typeface="Arial" panose="020B0604020202020204" pitchFamily="34" charset="0"/>
              </a:defRPr>
            </a:lvl2pPr>
            <a:lvl3pPr marL="514325" indent="0">
              <a:buNone/>
              <a:defRPr sz="731">
                <a:solidFill>
                  <a:srgbClr val="3C3C3C"/>
                </a:solidFill>
                <a:latin typeface="Arial" panose="020B0604020202020204" pitchFamily="34" charset="0"/>
                <a:cs typeface="Arial" panose="020B0604020202020204" pitchFamily="34" charset="0"/>
              </a:defRPr>
            </a:lvl3pPr>
            <a:lvl4pPr marL="771487" indent="0">
              <a:buNone/>
              <a:defRPr sz="731">
                <a:solidFill>
                  <a:srgbClr val="3C3C3C"/>
                </a:solidFill>
                <a:latin typeface="Arial" panose="020B0604020202020204" pitchFamily="34" charset="0"/>
                <a:cs typeface="Arial" panose="020B0604020202020204" pitchFamily="34" charset="0"/>
              </a:defRPr>
            </a:lvl4pPr>
            <a:lvl5pPr marL="1028649" indent="0">
              <a:buNone/>
              <a:defRPr sz="731">
                <a:solidFill>
                  <a:srgbClr val="3C3C3C"/>
                </a:solidFill>
                <a:latin typeface="Arial" panose="020B0604020202020204" pitchFamily="34" charset="0"/>
                <a:cs typeface="Arial" panose="020B0604020202020204" pitchFamily="34" charset="0"/>
              </a:defRPr>
            </a:lvl5pPr>
          </a:lstStyle>
          <a:p>
            <a:pPr lvl="0"/>
            <a:r>
              <a:rPr lang="en-GB" dirty="0" err="1"/>
              <a:t>Phasellus</a:t>
            </a:r>
            <a:r>
              <a:rPr lang="en-GB" dirty="0"/>
              <a:t> at </a:t>
            </a:r>
            <a:r>
              <a:rPr lang="en-GB" dirty="0" err="1"/>
              <a:t>velit</a:t>
            </a:r>
            <a:r>
              <a:rPr lang="en-GB" dirty="0"/>
              <a:t> </a:t>
            </a:r>
            <a:r>
              <a:rPr lang="en-GB" dirty="0" err="1"/>
              <a:t>eu</a:t>
            </a:r>
            <a:r>
              <a:rPr lang="en-GB" dirty="0"/>
              <a:t> </a:t>
            </a:r>
            <a:r>
              <a:rPr lang="en-GB" dirty="0" err="1"/>
              <a:t>tellus</a:t>
            </a:r>
            <a:r>
              <a:rPr lang="en-GB" dirty="0"/>
              <a:t> tempus </a:t>
            </a:r>
            <a:r>
              <a:rPr lang="en-GB" dirty="0" err="1"/>
              <a:t>faucibus</a:t>
            </a:r>
            <a:r>
              <a:rPr lang="en-GB" dirty="0"/>
              <a:t>. Donec </a:t>
            </a:r>
            <a:r>
              <a:rPr lang="en-GB" dirty="0" err="1"/>
              <a:t>enim</a:t>
            </a:r>
            <a:r>
              <a:rPr lang="en-GB" dirty="0"/>
              <a:t> </a:t>
            </a:r>
            <a:r>
              <a:rPr lang="en-GB" dirty="0" err="1"/>
              <a:t>lacus</a:t>
            </a:r>
            <a:r>
              <a:rPr lang="en-GB" dirty="0"/>
              <a:t>, </a:t>
            </a:r>
            <a:r>
              <a:rPr lang="en-GB" dirty="0" err="1"/>
              <a:t>imperdiet</a:t>
            </a:r>
            <a:r>
              <a:rPr lang="en-GB" dirty="0"/>
              <a:t> a </a:t>
            </a:r>
            <a:r>
              <a:rPr lang="en-GB" dirty="0" err="1"/>
              <a:t>mauris</a:t>
            </a:r>
            <a:r>
              <a:rPr lang="en-GB" dirty="0"/>
              <a:t> at, fermentum </a:t>
            </a:r>
            <a:r>
              <a:rPr lang="en-GB" dirty="0" err="1"/>
              <a:t>commodo</a:t>
            </a:r>
            <a:r>
              <a:rPr lang="en-GB" dirty="0"/>
              <a:t> mi. Nam </a:t>
            </a:r>
            <a:r>
              <a:rPr lang="en-GB" dirty="0" err="1"/>
              <a:t>interdum</a:t>
            </a:r>
            <a:r>
              <a:rPr lang="en-GB" dirty="0"/>
              <a:t> eros </a:t>
            </a:r>
            <a:r>
              <a:rPr lang="en-GB" dirty="0" err="1"/>
              <a:t>eget</a:t>
            </a:r>
            <a:r>
              <a:rPr lang="en-GB" dirty="0"/>
              <a:t> </a:t>
            </a:r>
            <a:r>
              <a:rPr lang="en-GB" dirty="0" err="1"/>
              <a:t>commodo</a:t>
            </a:r>
            <a:r>
              <a:rPr lang="en-GB" dirty="0"/>
              <a:t> </a:t>
            </a:r>
            <a:r>
              <a:rPr lang="en-GB" dirty="0" err="1"/>
              <a:t>ultricies</a:t>
            </a:r>
            <a:r>
              <a:rPr lang="en-GB" dirty="0"/>
              <a:t>. Morbi at </a:t>
            </a:r>
            <a:r>
              <a:rPr lang="en-GB" dirty="0" err="1"/>
              <a:t>dignissim</a:t>
            </a:r>
            <a:r>
              <a:rPr lang="en-GB" dirty="0"/>
              <a:t> magna</a:t>
            </a:r>
          </a:p>
        </p:txBody>
      </p:sp>
      <p:sp>
        <p:nvSpPr>
          <p:cNvPr id="3" name="Text Placeholder 2">
            <a:extLst>
              <a:ext uri="{FF2B5EF4-FFF2-40B4-BE49-F238E27FC236}">
                <a16:creationId xmlns:a16="http://schemas.microsoft.com/office/drawing/2014/main" id="{D60A084C-1CF1-9394-E73A-212F23D69B05}"/>
              </a:ext>
            </a:extLst>
          </p:cNvPr>
          <p:cNvSpPr>
            <a:spLocks noGrp="1"/>
          </p:cNvSpPr>
          <p:nvPr>
            <p:ph type="body" sz="quarter" idx="15" hasCustomPrompt="1"/>
          </p:nvPr>
        </p:nvSpPr>
        <p:spPr>
          <a:xfrm>
            <a:off x="511268" y="1620669"/>
            <a:ext cx="3602441" cy="501236"/>
          </a:xfrm>
          <a:prstGeom prst="rect">
            <a:avLst/>
          </a:prstGeom>
        </p:spPr>
        <p:txBody>
          <a:bodyPr lIns="72000"/>
          <a:lstStyle>
            <a:lvl1pPr marL="0" indent="0">
              <a:buNone/>
              <a:defRPr sz="1125" b="1">
                <a:solidFill>
                  <a:schemeClr val="bg2"/>
                </a:solidFill>
                <a:latin typeface="Arial" panose="020B0604020202020204" pitchFamily="34" charset="0"/>
                <a:cs typeface="Arial" panose="020B0604020202020204" pitchFamily="34" charset="0"/>
              </a:defRPr>
            </a:lvl1pPr>
            <a:lvl2pPr marL="257162" indent="0">
              <a:buNone/>
              <a:defRPr sz="1125" b="1">
                <a:solidFill>
                  <a:schemeClr val="bg2"/>
                </a:solidFill>
                <a:latin typeface="Arial" panose="020B0604020202020204" pitchFamily="34" charset="0"/>
                <a:cs typeface="Arial" panose="020B0604020202020204" pitchFamily="34" charset="0"/>
              </a:defRPr>
            </a:lvl2pPr>
            <a:lvl3pPr marL="514325" indent="0">
              <a:buNone/>
              <a:defRPr sz="1125" b="1">
                <a:solidFill>
                  <a:schemeClr val="bg2"/>
                </a:solidFill>
                <a:latin typeface="Arial" panose="020B0604020202020204" pitchFamily="34" charset="0"/>
                <a:cs typeface="Arial" panose="020B0604020202020204" pitchFamily="34" charset="0"/>
              </a:defRPr>
            </a:lvl3pPr>
            <a:lvl4pPr marL="771487" indent="0">
              <a:buNone/>
              <a:defRPr sz="1125" b="1">
                <a:solidFill>
                  <a:schemeClr val="bg2"/>
                </a:solidFill>
                <a:latin typeface="Arial" panose="020B0604020202020204" pitchFamily="34" charset="0"/>
                <a:cs typeface="Arial" panose="020B0604020202020204" pitchFamily="34" charset="0"/>
              </a:defRPr>
            </a:lvl4pPr>
            <a:lvl5pPr marL="1028649" indent="0">
              <a:buNone/>
              <a:defRPr sz="1125" b="1">
                <a:solidFill>
                  <a:schemeClr val="bg2"/>
                </a:solidFill>
                <a:latin typeface="Arial" panose="020B0604020202020204" pitchFamily="34" charset="0"/>
                <a:cs typeface="Arial" panose="020B0604020202020204" pitchFamily="34" charset="0"/>
              </a:defRPr>
            </a:lvl5pPr>
          </a:lstStyle>
          <a:p>
            <a:pPr lvl="0"/>
            <a:r>
              <a:rPr lang="en-GB" dirty="0"/>
              <a:t>Intro paragraph</a:t>
            </a:r>
            <a:endParaRPr lang="en-US" dirty="0"/>
          </a:p>
        </p:txBody>
      </p:sp>
      <p:pic>
        <p:nvPicPr>
          <p:cNvPr id="10" name="Picture 9">
            <a:extLst>
              <a:ext uri="{FF2B5EF4-FFF2-40B4-BE49-F238E27FC236}">
                <a16:creationId xmlns:a16="http://schemas.microsoft.com/office/drawing/2014/main" id="{8C4209DE-0E5D-991C-796B-92FFEC627D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69197" y="4726220"/>
            <a:ext cx="1006485" cy="277964"/>
          </a:xfrm>
          <a:prstGeom prst="rect">
            <a:avLst/>
          </a:prstGeom>
        </p:spPr>
      </p:pic>
      <p:sp>
        <p:nvSpPr>
          <p:cNvPr id="19" name="Slide Number Placeholder 21">
            <a:extLst>
              <a:ext uri="{FF2B5EF4-FFF2-40B4-BE49-F238E27FC236}">
                <a16:creationId xmlns:a16="http://schemas.microsoft.com/office/drawing/2014/main" id="{26F52FF3-A985-1A1A-5A81-876FA8BFB55E}"/>
              </a:ext>
            </a:extLst>
          </p:cNvPr>
          <p:cNvSpPr>
            <a:spLocks noGrp="1"/>
          </p:cNvSpPr>
          <p:nvPr>
            <p:ph type="sldNum" sz="quarter" idx="4"/>
          </p:nvPr>
        </p:nvSpPr>
        <p:spPr>
          <a:xfrm>
            <a:off x="268321" y="4697888"/>
            <a:ext cx="573399" cy="273844"/>
          </a:xfrm>
          <a:prstGeom prst="rect">
            <a:avLst/>
          </a:prstGeom>
        </p:spPr>
        <p:txBody>
          <a:bodyPr anchor="ctr" anchorCtr="0"/>
          <a:lstStyle>
            <a:lvl1pPr algn="l">
              <a:defRPr sz="506">
                <a:solidFill>
                  <a:srgbClr val="00CD50"/>
                </a:solidFill>
                <a:latin typeface="Arial" panose="020B0604020202020204" pitchFamily="34" charset="0"/>
                <a:cs typeface="Arial" panose="020B0604020202020204" pitchFamily="34" charset="0"/>
              </a:defRPr>
            </a:lvl1pPr>
          </a:lstStyle>
          <a:p>
            <a:fld id="{30013416-0B85-9844-A8F9-AEEBEF89D99A}" type="slidenum">
              <a:rPr lang="en-US" smtClean="0"/>
              <a:pPr/>
              <a:t>‹#›</a:t>
            </a:fld>
            <a:endParaRPr lang="en-US" dirty="0"/>
          </a:p>
        </p:txBody>
      </p:sp>
      <p:sp>
        <p:nvSpPr>
          <p:cNvPr id="7" name="Picture Placeholder 21">
            <a:extLst>
              <a:ext uri="{FF2B5EF4-FFF2-40B4-BE49-F238E27FC236}">
                <a16:creationId xmlns:a16="http://schemas.microsoft.com/office/drawing/2014/main" id="{63059B27-20D3-84AA-B955-027479F7626F}"/>
              </a:ext>
            </a:extLst>
          </p:cNvPr>
          <p:cNvSpPr>
            <a:spLocks noGrp="1"/>
          </p:cNvSpPr>
          <p:nvPr>
            <p:ph type="pic" sz="quarter" idx="18"/>
          </p:nvPr>
        </p:nvSpPr>
        <p:spPr>
          <a:xfrm>
            <a:off x="4500975" y="1099649"/>
            <a:ext cx="4374706" cy="3487255"/>
          </a:xfrm>
          <a:prstGeom prst="round1Rect">
            <a:avLst/>
          </a:prstGeom>
          <a:solidFill>
            <a:schemeClr val="accent6"/>
          </a:solidFill>
        </p:spPr>
        <p:txBody>
          <a:bodyPr anchor="ctr"/>
          <a:lstStyle>
            <a:lvl1pPr marL="0" indent="0" algn="ctr">
              <a:buNone/>
              <a:defRPr>
                <a:latin typeface="Arial" panose="020B0604020202020204" pitchFamily="34" charset="0"/>
              </a:defRPr>
            </a:lvl1pPr>
          </a:lstStyle>
          <a:p>
            <a:endParaRPr lang="en-GB" dirty="0"/>
          </a:p>
        </p:txBody>
      </p:sp>
      <p:pic>
        <p:nvPicPr>
          <p:cNvPr id="2" name="Picture 1">
            <a:extLst>
              <a:ext uri="{FF2B5EF4-FFF2-40B4-BE49-F238E27FC236}">
                <a16:creationId xmlns:a16="http://schemas.microsoft.com/office/drawing/2014/main" id="{FE3D7766-9DD0-4199-FBCD-19B70EC50F56}"/>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548" r="47511" b="548"/>
          <a:stretch/>
        </p:blipFill>
        <p:spPr>
          <a:xfrm rot="10800000">
            <a:off x="-1" y="6574"/>
            <a:ext cx="378854" cy="842273"/>
          </a:xfrm>
          <a:prstGeom prst="rect">
            <a:avLst/>
          </a:prstGeom>
        </p:spPr>
      </p:pic>
      <p:sp>
        <p:nvSpPr>
          <p:cNvPr id="4" name="Text Placeholder 14">
            <a:extLst>
              <a:ext uri="{FF2B5EF4-FFF2-40B4-BE49-F238E27FC236}">
                <a16:creationId xmlns:a16="http://schemas.microsoft.com/office/drawing/2014/main" id="{4A4AA8EE-20C7-A60C-99E7-7821A0C834B3}"/>
              </a:ext>
            </a:extLst>
          </p:cNvPr>
          <p:cNvSpPr>
            <a:spLocks noGrp="1"/>
          </p:cNvSpPr>
          <p:nvPr>
            <p:ph type="body" sz="quarter" idx="19" hasCustomPrompt="1"/>
          </p:nvPr>
        </p:nvSpPr>
        <p:spPr>
          <a:xfrm>
            <a:off x="481313" y="174298"/>
            <a:ext cx="8394368" cy="592298"/>
          </a:xfrm>
          <a:prstGeom prst="rect">
            <a:avLst/>
          </a:prstGeom>
        </p:spPr>
        <p:txBody>
          <a:bodyPr lIns="180000" anchor="ctr"/>
          <a:lstStyle>
            <a:lvl1pPr marL="0" indent="0">
              <a:lnSpc>
                <a:spcPts val="2363"/>
              </a:lnSpc>
              <a:buNone/>
              <a:defRPr sz="2025" b="1">
                <a:solidFill>
                  <a:schemeClr val="tx1"/>
                </a:solidFill>
                <a:latin typeface="Arial" panose="020B0604020202020204" pitchFamily="34" charset="0"/>
                <a:cs typeface="Arial" panose="020B0604020202020204" pitchFamily="34" charset="0"/>
              </a:defRPr>
            </a:lvl1pPr>
          </a:lstStyle>
          <a:p>
            <a:pPr lvl="0"/>
            <a:r>
              <a:rPr lang="en-GB" dirty="0"/>
              <a:t>Title here</a:t>
            </a:r>
            <a:endParaRPr lang="en-US" dirty="0"/>
          </a:p>
        </p:txBody>
      </p:sp>
    </p:spTree>
    <p:extLst>
      <p:ext uri="{BB962C8B-B14F-4D97-AF65-F5344CB8AC3E}">
        <p14:creationId xmlns:p14="http://schemas.microsoft.com/office/powerpoint/2010/main" val="310081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20733"/>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70" r:id="rId3"/>
    <p:sldLayoutId id="2147484071" r:id="rId4"/>
    <p:sldLayoutId id="2147484065" r:id="rId5"/>
    <p:sldLayoutId id="2147484040" r:id="rId6"/>
    <p:sldLayoutId id="2147484043" r:id="rId7"/>
    <p:sldLayoutId id="2147484089" r:id="rId8"/>
    <p:sldLayoutId id="2147484087" r:id="rId9"/>
    <p:sldLayoutId id="2147484086" r:id="rId10"/>
    <p:sldLayoutId id="2147484011" r:id="rId11"/>
    <p:sldLayoutId id="2147484048" r:id="rId12"/>
    <p:sldLayoutId id="2147484050" r:id="rId13"/>
    <p:sldLayoutId id="2147484088" r:id="rId14"/>
    <p:sldLayoutId id="2147484090" r:id="rId15"/>
    <p:sldLayoutId id="2147484082" r:id="rId16"/>
    <p:sldLayoutId id="2147484084" r:id="rId17"/>
    <p:sldLayoutId id="2147484091" r:id="rId18"/>
    <p:sldLayoutId id="2147484085" r:id="rId19"/>
    <p:sldLayoutId id="2147484092" r:id="rId20"/>
    <p:sldLayoutId id="2147484093" r:id="rId21"/>
    <p:sldLayoutId id="2147484094" r:id="rId22"/>
    <p:sldLayoutId id="2147484095" r:id="rId23"/>
    <p:sldLayoutId id="2147484098" r:id="rId24"/>
    <p:sldLayoutId id="2147484099" r:id="rId25"/>
    <p:sldLayoutId id="2147484097" r:id="rId26"/>
  </p:sldLayoutIdLst>
  <p:hf hdr="0" ftr="0" dt="0"/>
  <p:txStyles>
    <p:titleStyle>
      <a:lvl1pPr algn="l" defTabSz="514325" rtl="0" eaLnBrk="1" latinLnBrk="0" hangingPunct="1">
        <a:spcBef>
          <a:spcPct val="0"/>
        </a:spcBef>
        <a:buNone/>
        <a:defRPr sz="1350" b="1" kern="1200">
          <a:solidFill>
            <a:srgbClr val="0D4C9A"/>
          </a:solidFill>
          <a:latin typeface="Trebuchet MS" pitchFamily="34" charset="0"/>
          <a:ea typeface="+mj-ea"/>
          <a:cs typeface="+mj-cs"/>
        </a:defRPr>
      </a:lvl1pPr>
    </p:titleStyle>
    <p:bodyStyle>
      <a:lvl1pPr marL="192872" indent="-192872" algn="l" defTabSz="514325" rtl="0" eaLnBrk="1" latinLnBrk="0" hangingPunct="1">
        <a:spcBef>
          <a:spcPct val="20000"/>
        </a:spcBef>
        <a:buClr>
          <a:srgbClr val="0D4C9A"/>
        </a:buClr>
        <a:buSzPct val="100000"/>
        <a:buFont typeface="Calibri" pitchFamily="34" charset="0"/>
        <a:buChar char="●"/>
        <a:defRPr lang="en-US" sz="1125" kern="1200" baseline="0" dirty="0" smtClean="0">
          <a:solidFill>
            <a:schemeClr val="tx1"/>
          </a:solidFill>
          <a:latin typeface="+mn-lt"/>
          <a:ea typeface="+mn-ea"/>
          <a:cs typeface="+mn-cs"/>
        </a:defRPr>
      </a:lvl1pPr>
      <a:lvl2pPr marL="417889" indent="-160727" algn="l" defTabSz="514325" rtl="0" eaLnBrk="1" latinLnBrk="0" hangingPunct="1">
        <a:spcBef>
          <a:spcPct val="20000"/>
        </a:spcBef>
        <a:buClr>
          <a:srgbClr val="0D4C9A"/>
        </a:buClr>
        <a:buFont typeface="Arial" pitchFamily="34" charset="0"/>
        <a:buChar char="•"/>
        <a:defRPr sz="1013" kern="1200">
          <a:solidFill>
            <a:schemeClr val="tx1"/>
          </a:solidFill>
          <a:latin typeface="+mn-lt"/>
          <a:ea typeface="+mn-ea"/>
          <a:cs typeface="+mn-cs"/>
        </a:defRPr>
      </a:lvl2pPr>
      <a:lvl3pPr marL="675051" indent="-160727" algn="l" defTabSz="514325" rtl="0" eaLnBrk="1" latinLnBrk="0" hangingPunct="1">
        <a:spcBef>
          <a:spcPct val="20000"/>
        </a:spcBef>
        <a:buClr>
          <a:srgbClr val="0D4C9A"/>
        </a:buClr>
        <a:buFont typeface="Arial" pitchFamily="34" charset="0"/>
        <a:buChar char="•"/>
        <a:defRPr sz="900" kern="1200" baseline="0">
          <a:solidFill>
            <a:schemeClr val="tx1"/>
          </a:solidFill>
          <a:latin typeface="+mn-lt"/>
          <a:ea typeface="+mn-ea"/>
          <a:cs typeface="+mn-cs"/>
        </a:defRPr>
      </a:lvl3pPr>
      <a:lvl4pPr marL="867923" indent="-96436" algn="l" defTabSz="514325" rtl="0" eaLnBrk="1" latinLnBrk="0" hangingPunct="1">
        <a:spcBef>
          <a:spcPct val="20000"/>
        </a:spcBef>
        <a:buClr>
          <a:srgbClr val="0D4C9A"/>
        </a:buClr>
        <a:buFont typeface="Arial" pitchFamily="34" charset="0"/>
        <a:buChar char="•"/>
        <a:defRPr sz="788" kern="1200" baseline="0">
          <a:solidFill>
            <a:schemeClr val="tx1"/>
          </a:solidFill>
          <a:latin typeface="+mn-lt"/>
          <a:ea typeface="+mn-ea"/>
          <a:cs typeface="+mn-cs"/>
        </a:defRPr>
      </a:lvl4pPr>
      <a:lvl5pPr marL="1125085" indent="-96436" algn="l" defTabSz="514325" rtl="0" eaLnBrk="1" latinLnBrk="0" hangingPunct="1">
        <a:spcBef>
          <a:spcPct val="20000"/>
        </a:spcBef>
        <a:buClr>
          <a:srgbClr val="0D4C9A"/>
        </a:buClr>
        <a:buFont typeface="Arial" pitchFamily="34" charset="0"/>
        <a:buChar char="•"/>
        <a:defRPr sz="675" kern="1200" baseline="0">
          <a:solidFill>
            <a:schemeClr val="tx1"/>
          </a:solidFill>
          <a:latin typeface="+mn-lt"/>
          <a:ea typeface="+mn-ea"/>
          <a:cs typeface="+mn-cs"/>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87634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Lst>
  <p:hf hdr="0" ftr="0" dt="0"/>
  <p:txStyles>
    <p:titleStyle>
      <a:lvl1pPr algn="l" defTabSz="685766" rtl="0" eaLnBrk="1" latinLnBrk="0" hangingPunct="1">
        <a:spcBef>
          <a:spcPct val="0"/>
        </a:spcBef>
        <a:buNone/>
        <a:defRPr sz="1800" b="1" kern="1200">
          <a:solidFill>
            <a:srgbClr val="0D4C9A"/>
          </a:solidFill>
          <a:latin typeface="Trebuchet MS" pitchFamily="34" charset="0"/>
          <a:ea typeface="+mj-ea"/>
          <a:cs typeface="+mj-cs"/>
        </a:defRPr>
      </a:lvl1pPr>
    </p:titleStyle>
    <p:bodyStyle>
      <a:lvl1pPr marL="257162" indent="-257162" algn="l" defTabSz="685766" rtl="0" eaLnBrk="1" latinLnBrk="0" hangingPunct="1">
        <a:spcBef>
          <a:spcPct val="20000"/>
        </a:spcBef>
        <a:buClr>
          <a:srgbClr val="0D4C9A"/>
        </a:buClr>
        <a:buSzPct val="100000"/>
        <a:buFont typeface="Calibri" pitchFamily="34" charset="0"/>
        <a:buChar char="●"/>
        <a:defRPr lang="en-US" sz="1500" kern="1200" baseline="0" dirty="0" smtClean="0">
          <a:solidFill>
            <a:schemeClr val="tx1"/>
          </a:solidFill>
          <a:latin typeface="+mn-lt"/>
          <a:ea typeface="+mn-ea"/>
          <a:cs typeface="+mn-cs"/>
        </a:defRPr>
      </a:lvl1pPr>
      <a:lvl2pPr marL="557185" indent="-214302" algn="l" defTabSz="685766" rtl="0" eaLnBrk="1" latinLnBrk="0" hangingPunct="1">
        <a:spcBef>
          <a:spcPct val="20000"/>
        </a:spcBef>
        <a:buClr>
          <a:srgbClr val="0D4C9A"/>
        </a:buClr>
        <a:buFont typeface="Arial" pitchFamily="34" charset="0"/>
        <a:buChar char="•"/>
        <a:defRPr sz="1350" kern="1200">
          <a:solidFill>
            <a:schemeClr val="tx1"/>
          </a:solidFill>
          <a:latin typeface="+mn-lt"/>
          <a:ea typeface="+mn-ea"/>
          <a:cs typeface="+mn-cs"/>
        </a:defRPr>
      </a:lvl2pPr>
      <a:lvl3pPr marL="900068" indent="-214302" algn="l" defTabSz="685766" rtl="0" eaLnBrk="1" latinLnBrk="0" hangingPunct="1">
        <a:spcBef>
          <a:spcPct val="20000"/>
        </a:spcBef>
        <a:buClr>
          <a:srgbClr val="0D4C9A"/>
        </a:buClr>
        <a:buFont typeface="Arial" pitchFamily="34" charset="0"/>
        <a:buChar char="•"/>
        <a:defRPr sz="1200" kern="1200" baseline="0">
          <a:solidFill>
            <a:schemeClr val="tx1"/>
          </a:solidFill>
          <a:latin typeface="+mn-lt"/>
          <a:ea typeface="+mn-ea"/>
          <a:cs typeface="+mn-cs"/>
        </a:defRPr>
      </a:lvl3pPr>
      <a:lvl4pPr marL="1157230" indent="-128581" algn="l" defTabSz="685766" rtl="0" eaLnBrk="1" latinLnBrk="0" hangingPunct="1">
        <a:spcBef>
          <a:spcPct val="20000"/>
        </a:spcBef>
        <a:buClr>
          <a:srgbClr val="0D4C9A"/>
        </a:buClr>
        <a:buFont typeface="Arial" pitchFamily="34" charset="0"/>
        <a:buChar char="•"/>
        <a:defRPr sz="1050" kern="1200" baseline="0">
          <a:solidFill>
            <a:schemeClr val="tx1"/>
          </a:solidFill>
          <a:latin typeface="+mn-lt"/>
          <a:ea typeface="+mn-ea"/>
          <a:cs typeface="+mn-cs"/>
        </a:defRPr>
      </a:lvl4pPr>
      <a:lvl5pPr marL="1500113" indent="-128581" algn="l" defTabSz="685766" rtl="0" eaLnBrk="1" latinLnBrk="0" hangingPunct="1">
        <a:spcBef>
          <a:spcPct val="20000"/>
        </a:spcBef>
        <a:buClr>
          <a:srgbClr val="0D4C9A"/>
        </a:buClr>
        <a:buFont typeface="Arial" pitchFamily="34" charset="0"/>
        <a:buChar char="•"/>
        <a:defRPr sz="900" kern="1200" baseline="0">
          <a:solidFill>
            <a:schemeClr val="tx1"/>
          </a:solidFill>
          <a:latin typeface="+mn-lt"/>
          <a:ea typeface="+mn-ea"/>
          <a:cs typeface="+mn-cs"/>
        </a:defRPr>
      </a:lvl5pPr>
      <a:lvl6pPr marL="1971576" indent="-257162" algn="l" defTabSz="685766" rtl="0" eaLnBrk="1" latinLnBrk="0" hangingPunct="1">
        <a:spcBef>
          <a:spcPct val="20000"/>
        </a:spcBef>
        <a:buClr>
          <a:srgbClr val="0D4C9A"/>
        </a:buClr>
        <a:buFont typeface="Arial" panose="020B0604020202020204" pitchFamily="34" charset="0"/>
        <a:buChar char="•"/>
        <a:defRPr sz="750" kern="1200" baseline="0">
          <a:solidFill>
            <a:schemeClr val="tx1"/>
          </a:solidFill>
          <a:latin typeface="+mn-lt"/>
          <a:ea typeface="+mn-ea"/>
          <a:cs typeface="+mn-cs"/>
        </a:defRPr>
      </a:lvl6pPr>
      <a:lvl7pPr marL="2228739"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1"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563718"/>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Lst>
  <p:hf hdr="0" ftr="0" dt="0"/>
  <p:txStyles>
    <p:titleStyle>
      <a:lvl1pPr algn="l" defTabSz="685766" rtl="0" eaLnBrk="1" latinLnBrk="0" hangingPunct="1">
        <a:spcBef>
          <a:spcPct val="0"/>
        </a:spcBef>
        <a:buNone/>
        <a:defRPr sz="1800" b="1" kern="1200">
          <a:solidFill>
            <a:srgbClr val="0D4C9A"/>
          </a:solidFill>
          <a:latin typeface="Trebuchet MS" pitchFamily="34" charset="0"/>
          <a:ea typeface="+mj-ea"/>
          <a:cs typeface="+mj-cs"/>
        </a:defRPr>
      </a:lvl1pPr>
    </p:titleStyle>
    <p:bodyStyle>
      <a:lvl1pPr marL="257162" indent="-257162" algn="l" defTabSz="685766" rtl="0" eaLnBrk="1" latinLnBrk="0" hangingPunct="1">
        <a:spcBef>
          <a:spcPct val="20000"/>
        </a:spcBef>
        <a:buClr>
          <a:srgbClr val="0D4C9A"/>
        </a:buClr>
        <a:buSzPct val="100000"/>
        <a:buFont typeface="Calibri" pitchFamily="34" charset="0"/>
        <a:buChar char="●"/>
        <a:defRPr lang="en-US" sz="1500" kern="1200" baseline="0" dirty="0" smtClean="0">
          <a:solidFill>
            <a:schemeClr val="tx1"/>
          </a:solidFill>
          <a:latin typeface="+mn-lt"/>
          <a:ea typeface="+mn-ea"/>
          <a:cs typeface="+mn-cs"/>
        </a:defRPr>
      </a:lvl1pPr>
      <a:lvl2pPr marL="557185" indent="-214302" algn="l" defTabSz="685766" rtl="0" eaLnBrk="1" latinLnBrk="0" hangingPunct="1">
        <a:spcBef>
          <a:spcPct val="20000"/>
        </a:spcBef>
        <a:buClr>
          <a:srgbClr val="0D4C9A"/>
        </a:buClr>
        <a:buFont typeface="Arial" pitchFamily="34" charset="0"/>
        <a:buChar char="•"/>
        <a:defRPr sz="1350" kern="1200">
          <a:solidFill>
            <a:schemeClr val="tx1"/>
          </a:solidFill>
          <a:latin typeface="+mn-lt"/>
          <a:ea typeface="+mn-ea"/>
          <a:cs typeface="+mn-cs"/>
        </a:defRPr>
      </a:lvl2pPr>
      <a:lvl3pPr marL="900068" indent="-214302" algn="l" defTabSz="685766" rtl="0" eaLnBrk="1" latinLnBrk="0" hangingPunct="1">
        <a:spcBef>
          <a:spcPct val="20000"/>
        </a:spcBef>
        <a:buClr>
          <a:srgbClr val="0D4C9A"/>
        </a:buClr>
        <a:buFont typeface="Arial" pitchFamily="34" charset="0"/>
        <a:buChar char="•"/>
        <a:defRPr sz="1200" kern="1200" baseline="0">
          <a:solidFill>
            <a:schemeClr val="tx1"/>
          </a:solidFill>
          <a:latin typeface="+mn-lt"/>
          <a:ea typeface="+mn-ea"/>
          <a:cs typeface="+mn-cs"/>
        </a:defRPr>
      </a:lvl3pPr>
      <a:lvl4pPr marL="1157230" indent="-128581" algn="l" defTabSz="685766" rtl="0" eaLnBrk="1" latinLnBrk="0" hangingPunct="1">
        <a:spcBef>
          <a:spcPct val="20000"/>
        </a:spcBef>
        <a:buClr>
          <a:srgbClr val="0D4C9A"/>
        </a:buClr>
        <a:buFont typeface="Arial" pitchFamily="34" charset="0"/>
        <a:buChar char="•"/>
        <a:defRPr sz="1050" kern="1200" baseline="0">
          <a:solidFill>
            <a:schemeClr val="tx1"/>
          </a:solidFill>
          <a:latin typeface="+mn-lt"/>
          <a:ea typeface="+mn-ea"/>
          <a:cs typeface="+mn-cs"/>
        </a:defRPr>
      </a:lvl4pPr>
      <a:lvl5pPr marL="1500113" indent="-128581" algn="l" defTabSz="685766" rtl="0" eaLnBrk="1" latinLnBrk="0" hangingPunct="1">
        <a:spcBef>
          <a:spcPct val="20000"/>
        </a:spcBef>
        <a:buClr>
          <a:srgbClr val="0D4C9A"/>
        </a:buClr>
        <a:buFont typeface="Arial" pitchFamily="34" charset="0"/>
        <a:buChar char="•"/>
        <a:defRPr sz="900" kern="1200" baseline="0">
          <a:solidFill>
            <a:schemeClr val="tx1"/>
          </a:solidFill>
          <a:latin typeface="+mn-lt"/>
          <a:ea typeface="+mn-ea"/>
          <a:cs typeface="+mn-cs"/>
        </a:defRPr>
      </a:lvl5pPr>
      <a:lvl6pPr marL="1971576" indent="-257162" algn="l" defTabSz="685766" rtl="0" eaLnBrk="1" latinLnBrk="0" hangingPunct="1">
        <a:spcBef>
          <a:spcPct val="20000"/>
        </a:spcBef>
        <a:buClr>
          <a:srgbClr val="0D4C9A"/>
        </a:buClr>
        <a:buFont typeface="Arial" panose="020B0604020202020204" pitchFamily="34" charset="0"/>
        <a:buChar char="•"/>
        <a:defRPr sz="750" kern="1200" baseline="0">
          <a:solidFill>
            <a:schemeClr val="tx1"/>
          </a:solidFill>
          <a:latin typeface="+mn-lt"/>
          <a:ea typeface="+mn-ea"/>
          <a:cs typeface="+mn-cs"/>
        </a:defRPr>
      </a:lvl6pPr>
      <a:lvl7pPr marL="2228739"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1"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0.svg"/><Relationship Id="rId7" Type="http://schemas.openxmlformats.org/officeDocument/2006/relationships/image" Target="../media/image3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42.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3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chart" Target="../charts/chart4.xml"/><Relationship Id="rId18" Type="http://schemas.openxmlformats.org/officeDocument/2006/relationships/chart" Target="../charts/chart7.xml"/><Relationship Id="rId3" Type="http://schemas.openxmlformats.org/officeDocument/2006/relationships/image" Target="../media/image31.png"/><Relationship Id="rId7" Type="http://schemas.openxmlformats.org/officeDocument/2006/relationships/image" Target="../media/image47.svg"/><Relationship Id="rId12" Type="http://schemas.openxmlformats.org/officeDocument/2006/relationships/chart" Target="../charts/chart3.xml"/><Relationship Id="rId17" Type="http://schemas.openxmlformats.org/officeDocument/2006/relationships/chart" Target="../charts/chart6.xml"/><Relationship Id="rId2" Type="http://schemas.openxmlformats.org/officeDocument/2006/relationships/notesSlide" Target="../notesSlides/notesSlide3.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chart" Target="../charts/chart2.xml"/><Relationship Id="rId5" Type="http://schemas.openxmlformats.org/officeDocument/2006/relationships/image" Target="../media/image45.png"/><Relationship Id="rId15" Type="http://schemas.openxmlformats.org/officeDocument/2006/relationships/chart" Target="../charts/chart5.xml"/><Relationship Id="rId10" Type="http://schemas.openxmlformats.org/officeDocument/2006/relationships/chart" Target="../charts/chart1.xml"/><Relationship Id="rId19" Type="http://schemas.openxmlformats.org/officeDocument/2006/relationships/chart" Target="../charts/chart8.xml"/><Relationship Id="rId4" Type="http://schemas.openxmlformats.org/officeDocument/2006/relationships/image" Target="../media/image32.svg"/><Relationship Id="rId9" Type="http://schemas.openxmlformats.org/officeDocument/2006/relationships/image" Target="../media/image49.svg"/><Relationship Id="rId1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8220AE-FB22-7E2C-9C9E-C7939B8B3893}"/>
              </a:ext>
            </a:extLst>
          </p:cNvPr>
          <p:cNvSpPr>
            <a:spLocks noGrp="1"/>
          </p:cNvSpPr>
          <p:nvPr>
            <p:ph type="body" sz="quarter" idx="11"/>
          </p:nvPr>
        </p:nvSpPr>
        <p:spPr>
          <a:xfrm>
            <a:off x="381668" y="4331362"/>
            <a:ext cx="3799285" cy="490538"/>
          </a:xfrm>
        </p:spPr>
        <p:txBody>
          <a:bodyPr lIns="34290" tIns="17145" rIns="34290" bIns="17145" anchor="t"/>
          <a:lstStyle/>
          <a:p>
            <a:r>
              <a:rPr lang="en-US" dirty="0">
                <a:latin typeface="Montserrat"/>
                <a:cs typeface="Arial"/>
              </a:rPr>
              <a:t>04 April 2026</a:t>
            </a:r>
            <a:endParaRPr lang="en-US" dirty="0"/>
          </a:p>
        </p:txBody>
      </p:sp>
      <p:sp>
        <p:nvSpPr>
          <p:cNvPr id="5" name="Text Placeholder 4">
            <a:extLst>
              <a:ext uri="{FF2B5EF4-FFF2-40B4-BE49-F238E27FC236}">
                <a16:creationId xmlns:a16="http://schemas.microsoft.com/office/drawing/2014/main" id="{D6256C7D-24D2-7B79-A6D2-D3E696BD428C}"/>
              </a:ext>
            </a:extLst>
          </p:cNvPr>
          <p:cNvSpPr>
            <a:spLocks noGrp="1"/>
          </p:cNvSpPr>
          <p:nvPr>
            <p:ph type="body" sz="quarter" idx="10"/>
          </p:nvPr>
        </p:nvSpPr>
        <p:spPr>
          <a:xfrm>
            <a:off x="381668" y="2150268"/>
            <a:ext cx="4612365" cy="1989365"/>
          </a:xfrm>
        </p:spPr>
        <p:txBody>
          <a:bodyPr lIns="33750" tIns="17145" rIns="34290" bIns="17145" anchor="b" anchorCtr="0"/>
          <a:lstStyle/>
          <a:p>
            <a:pPr>
              <a:lnSpc>
                <a:spcPct val="100000"/>
              </a:lnSpc>
            </a:pPr>
            <a:endParaRPr lang="en-US" sz="2250" dirty="0"/>
          </a:p>
          <a:p>
            <a:pPr>
              <a:lnSpc>
                <a:spcPct val="100000"/>
              </a:lnSpc>
            </a:pPr>
            <a:endParaRPr lang="en-US" sz="2250" dirty="0"/>
          </a:p>
          <a:p>
            <a:pPr>
              <a:lnSpc>
                <a:spcPct val="100000"/>
              </a:lnSpc>
            </a:pPr>
            <a:r>
              <a:rPr lang="en-US" sz="2250" dirty="0"/>
              <a:t>Gender Pay Gap</a:t>
            </a:r>
          </a:p>
          <a:p>
            <a:pPr>
              <a:lnSpc>
                <a:spcPct val="100000"/>
              </a:lnSpc>
            </a:pPr>
            <a:r>
              <a:rPr lang="en-US" sz="2250" dirty="0"/>
              <a:t>Advanced Supply Chain Group 2025</a:t>
            </a:r>
          </a:p>
        </p:txBody>
      </p:sp>
      <p:pic>
        <p:nvPicPr>
          <p:cNvPr id="3" name="Picture 2" descr="A blue and green text on a black background&#10;&#10;Description automatically generated">
            <a:extLst>
              <a:ext uri="{FF2B5EF4-FFF2-40B4-BE49-F238E27FC236}">
                <a16:creationId xmlns:a16="http://schemas.microsoft.com/office/drawing/2014/main" id="{25753BA4-30A4-8284-8461-2F2221172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492" y="2150268"/>
            <a:ext cx="3477013" cy="842964"/>
          </a:xfrm>
          <a:prstGeom prst="rect">
            <a:avLst/>
          </a:prstGeom>
        </p:spPr>
      </p:pic>
    </p:spTree>
    <p:extLst>
      <p:ext uri="{BB962C8B-B14F-4D97-AF65-F5344CB8AC3E}">
        <p14:creationId xmlns:p14="http://schemas.microsoft.com/office/powerpoint/2010/main" val="238585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E70761-6EA8-19A6-6045-2AE509154BA9}"/>
              </a:ext>
            </a:extLst>
          </p:cNvPr>
          <p:cNvSpPr>
            <a:spLocks noGrp="1"/>
          </p:cNvSpPr>
          <p:nvPr>
            <p:ph type="body" sz="quarter" idx="10"/>
          </p:nvPr>
        </p:nvSpPr>
        <p:spPr>
          <a:xfrm>
            <a:off x="814765" y="523574"/>
            <a:ext cx="6128027" cy="438582"/>
          </a:xfrm>
        </p:spPr>
        <p:txBody>
          <a:bodyPr/>
          <a:lstStyle/>
          <a:p>
            <a:r>
              <a:rPr lang="en-GB" sz="2000" dirty="0">
                <a:latin typeface="+mj-lt"/>
              </a:rPr>
              <a:t>Addressing the Gap</a:t>
            </a:r>
          </a:p>
        </p:txBody>
      </p:sp>
      <p:sp>
        <p:nvSpPr>
          <p:cNvPr id="2" name="Text Placeholder 6">
            <a:extLst>
              <a:ext uri="{FF2B5EF4-FFF2-40B4-BE49-F238E27FC236}">
                <a16:creationId xmlns:a16="http://schemas.microsoft.com/office/drawing/2014/main" id="{C19D1ECE-7259-3DFB-EF1F-FBEB7FDB60BB}"/>
              </a:ext>
            </a:extLst>
          </p:cNvPr>
          <p:cNvSpPr txBox="1">
            <a:spLocks/>
          </p:cNvSpPr>
          <p:nvPr/>
        </p:nvSpPr>
        <p:spPr>
          <a:xfrm>
            <a:off x="964411" y="1548695"/>
            <a:ext cx="6128027" cy="3071231"/>
          </a:xfrm>
          <a:prstGeom prst="rect">
            <a:avLst/>
          </a:prstGeom>
        </p:spPr>
        <p:txBody>
          <a:bodyPr/>
          <a:lstStyle>
            <a:lvl1pPr marL="0" indent="0" algn="l" defTabSz="514325" rtl="0" eaLnBrk="1" latinLnBrk="0" hangingPunct="1">
              <a:spcBef>
                <a:spcPct val="20000"/>
              </a:spcBef>
              <a:buClr>
                <a:srgbClr val="0D4C9A"/>
              </a:buClr>
              <a:buSzPct val="100000"/>
              <a:buFont typeface="Calibri" pitchFamily="34" charset="0"/>
              <a:buNone/>
              <a:defRPr lang="en-US" sz="1125" b="1" kern="1200" baseline="0">
                <a:solidFill>
                  <a:schemeClr val="bg2"/>
                </a:solidFill>
                <a:latin typeface="Arial" panose="020B0604020202020204" pitchFamily="34" charset="0"/>
                <a:ea typeface="+mn-ea"/>
                <a:cs typeface="Arial" panose="020B0604020202020204" pitchFamily="34" charset="0"/>
              </a:defRPr>
            </a:lvl1pPr>
            <a:lvl2pPr marL="257162" indent="0" algn="l" defTabSz="514325" rtl="0" eaLnBrk="1" latinLnBrk="0" hangingPunct="1">
              <a:spcBef>
                <a:spcPct val="20000"/>
              </a:spcBef>
              <a:buClr>
                <a:srgbClr val="0D4C9A"/>
              </a:buClr>
              <a:buFont typeface="Arial" pitchFamily="34" charset="0"/>
              <a:buNone/>
              <a:defRPr sz="1125" b="1" kern="1200">
                <a:solidFill>
                  <a:schemeClr val="bg2"/>
                </a:solidFill>
                <a:latin typeface="Arial" panose="020B0604020202020204" pitchFamily="34" charset="0"/>
                <a:ea typeface="+mn-ea"/>
                <a:cs typeface="Arial" panose="020B0604020202020204" pitchFamily="34" charset="0"/>
              </a:defRPr>
            </a:lvl2pPr>
            <a:lvl3pPr marL="514325"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3pPr>
            <a:lvl4pPr marL="771487"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4pPr>
            <a:lvl5pPr marL="1028649"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GB" sz="1100" b="0" dirty="0">
                <a:solidFill>
                  <a:schemeClr val="tx1"/>
                </a:solidFill>
                <a:latin typeface="+mn-lt"/>
              </a:rPr>
              <a:t>As Head of People Operations, I’m proud of the progress we continue to make in building a fair and inclusive workplace. This year’s results show some shifts in our gender pay gap, reflecting changes in our workforce and bonus distribution.</a:t>
            </a:r>
          </a:p>
          <a:p>
            <a:endParaRPr lang="en-GB" sz="1100" b="0" dirty="0">
              <a:solidFill>
                <a:schemeClr val="tx1"/>
              </a:solidFill>
              <a:latin typeface="+mn-lt"/>
            </a:endParaRPr>
          </a:p>
          <a:p>
            <a:r>
              <a:rPr lang="en-GB" sz="1100" b="0" dirty="0">
                <a:solidFill>
                  <a:schemeClr val="tx1"/>
                </a:solidFill>
                <a:latin typeface="+mn-lt"/>
              </a:rPr>
              <a:t>What hasn’t changed is our commitment to supporting colleagues, creating opportunities and making sure everyone has the chance to grow and succeed.</a:t>
            </a:r>
          </a:p>
          <a:p>
            <a:endParaRPr lang="en-GB" sz="1100" b="0" dirty="0">
              <a:solidFill>
                <a:schemeClr val="tx1"/>
              </a:solidFill>
              <a:latin typeface="+mn-lt"/>
            </a:endParaRPr>
          </a:p>
          <a:p>
            <a:r>
              <a:rPr lang="en-GB" sz="1100" b="0" dirty="0">
                <a:solidFill>
                  <a:schemeClr val="tx1"/>
                </a:solidFill>
                <a:latin typeface="+mn-lt"/>
              </a:rPr>
              <a:t>Last year, we:</a:t>
            </a:r>
          </a:p>
          <a:p>
            <a:pPr marL="171450" indent="-171450">
              <a:buFont typeface="Arial" panose="020B0604020202020204" pitchFamily="34" charset="0"/>
              <a:buChar char="•"/>
            </a:pPr>
            <a:r>
              <a:rPr lang="en-GB" sz="1100" b="0" dirty="0">
                <a:solidFill>
                  <a:schemeClr val="tx1"/>
                </a:solidFill>
                <a:latin typeface="+mn-lt"/>
              </a:rPr>
              <a:t>Supported more women into leadership and specialist roles</a:t>
            </a:r>
          </a:p>
          <a:p>
            <a:pPr marL="171450" indent="-171450">
              <a:buFont typeface="Arial" panose="020B0604020202020204" pitchFamily="34" charset="0"/>
              <a:buChar char="•"/>
            </a:pPr>
            <a:r>
              <a:rPr lang="en-GB" sz="1100" b="0" dirty="0">
                <a:solidFill>
                  <a:schemeClr val="tx1"/>
                </a:solidFill>
                <a:latin typeface="+mn-lt"/>
              </a:rPr>
              <a:t>Expanded bonus access for operational colleagues</a:t>
            </a:r>
          </a:p>
          <a:p>
            <a:pPr marL="171450" indent="-171450">
              <a:buFont typeface="Arial" panose="020B0604020202020204" pitchFamily="34" charset="0"/>
              <a:buChar char="•"/>
            </a:pPr>
            <a:r>
              <a:rPr lang="en-GB" sz="1100" b="0" dirty="0">
                <a:solidFill>
                  <a:schemeClr val="tx1"/>
                </a:solidFill>
                <a:latin typeface="+mn-lt"/>
              </a:rPr>
              <a:t>Strengthened development pathways</a:t>
            </a:r>
          </a:p>
          <a:p>
            <a:pPr marL="171450" indent="-171450">
              <a:buFont typeface="Arial" panose="020B0604020202020204" pitchFamily="34" charset="0"/>
              <a:buChar char="•"/>
            </a:pPr>
            <a:r>
              <a:rPr lang="en-GB" sz="1100" b="0" dirty="0">
                <a:solidFill>
                  <a:schemeClr val="tx1"/>
                </a:solidFill>
                <a:latin typeface="+mn-lt"/>
              </a:rPr>
              <a:t>Improved job families and pay structures</a:t>
            </a:r>
          </a:p>
          <a:p>
            <a:pPr marL="171450" indent="-171450">
              <a:buFont typeface="Arial" panose="020B0604020202020204" pitchFamily="34" charset="0"/>
              <a:buChar char="•"/>
            </a:pPr>
            <a:r>
              <a:rPr lang="en-GB" sz="1100" b="0" dirty="0">
                <a:solidFill>
                  <a:schemeClr val="tx1"/>
                </a:solidFill>
                <a:latin typeface="+mn-lt"/>
              </a:rPr>
              <a:t>Enhanced family‑friendly policies</a:t>
            </a:r>
          </a:p>
          <a:p>
            <a:pPr marL="171450" indent="-171450">
              <a:buFont typeface="Arial" panose="020B0604020202020204" pitchFamily="34" charset="0"/>
              <a:buChar char="•"/>
            </a:pPr>
            <a:r>
              <a:rPr lang="en-GB" sz="1100" b="0" dirty="0">
                <a:solidFill>
                  <a:schemeClr val="tx1"/>
                </a:solidFill>
                <a:latin typeface="+mn-lt"/>
              </a:rPr>
              <a:t>Continued celebrating women across ASC</a:t>
            </a:r>
          </a:p>
          <a:p>
            <a:endParaRPr lang="en-GB" sz="1100" b="0" dirty="0">
              <a:solidFill>
                <a:schemeClr val="tx1"/>
              </a:solidFill>
              <a:latin typeface="+mn-lt"/>
            </a:endParaRPr>
          </a:p>
          <a:p>
            <a:r>
              <a:rPr lang="en-GB" sz="1100" b="0" dirty="0">
                <a:solidFill>
                  <a:schemeClr val="tx1"/>
                </a:solidFill>
                <a:latin typeface="+mn-lt"/>
              </a:rPr>
              <a:t>Next year, we will: Build on this progress and continue taking meaningful steps to close the gap</a:t>
            </a:r>
          </a:p>
          <a:p>
            <a:endParaRPr lang="en-GB" sz="1100" b="0" dirty="0">
              <a:solidFill>
                <a:schemeClr val="accent6">
                  <a:lumMod val="10000"/>
                </a:schemeClr>
              </a:solidFill>
              <a:latin typeface="+mn-lt"/>
            </a:endParaRPr>
          </a:p>
          <a:p>
            <a:pPr marL="171450" indent="-171450">
              <a:buFont typeface="Arial" panose="020B0604020202020204" pitchFamily="34" charset="0"/>
              <a:buChar char="•"/>
            </a:pPr>
            <a:endParaRPr lang="en-GB" sz="1100" b="0" dirty="0">
              <a:solidFill>
                <a:schemeClr val="accent6">
                  <a:lumMod val="10000"/>
                </a:schemeClr>
              </a:solidFill>
              <a:latin typeface="+mn-lt"/>
            </a:endParaRPr>
          </a:p>
        </p:txBody>
      </p:sp>
      <p:sp>
        <p:nvSpPr>
          <p:cNvPr id="6" name="Rectangle 5">
            <a:extLst>
              <a:ext uri="{FF2B5EF4-FFF2-40B4-BE49-F238E27FC236}">
                <a16:creationId xmlns:a16="http://schemas.microsoft.com/office/drawing/2014/main" id="{5E5B8679-B6E3-8831-DE9F-C60C6CAE7CBC}"/>
              </a:ext>
            </a:extLst>
          </p:cNvPr>
          <p:cNvSpPr/>
          <p:nvPr/>
        </p:nvSpPr>
        <p:spPr>
          <a:xfrm>
            <a:off x="814765" y="1087836"/>
            <a:ext cx="5920556" cy="4385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5">
            <a:extLst>
              <a:ext uri="{FF2B5EF4-FFF2-40B4-BE49-F238E27FC236}">
                <a16:creationId xmlns:a16="http://schemas.microsoft.com/office/drawing/2014/main" id="{1503A24F-3D7F-2913-0048-CA507D72E962}"/>
              </a:ext>
            </a:extLst>
          </p:cNvPr>
          <p:cNvSpPr txBox="1">
            <a:spLocks/>
          </p:cNvSpPr>
          <p:nvPr/>
        </p:nvSpPr>
        <p:spPr>
          <a:xfrm>
            <a:off x="893659" y="1157817"/>
            <a:ext cx="5353460" cy="501236"/>
          </a:xfrm>
          <a:prstGeom prst="rect">
            <a:avLst/>
          </a:prstGeom>
        </p:spPr>
        <p:txBody>
          <a:bodyPr/>
          <a:lstStyle>
            <a:lvl1pPr marL="0" indent="0" algn="l" defTabSz="514325" rtl="0" eaLnBrk="1" latinLnBrk="0" hangingPunct="1">
              <a:spcBef>
                <a:spcPct val="20000"/>
              </a:spcBef>
              <a:buClr>
                <a:srgbClr val="0D4C9A"/>
              </a:buClr>
              <a:buSzPct val="100000"/>
              <a:buFont typeface="Calibri" pitchFamily="34" charset="0"/>
              <a:buNone/>
              <a:defRPr lang="en-US" sz="1125" b="1" kern="1200" baseline="0">
                <a:solidFill>
                  <a:schemeClr val="bg2"/>
                </a:solidFill>
                <a:latin typeface="Arial" panose="020B0604020202020204" pitchFamily="34" charset="0"/>
                <a:ea typeface="+mn-ea"/>
                <a:cs typeface="Arial" panose="020B0604020202020204" pitchFamily="34" charset="0"/>
              </a:defRPr>
            </a:lvl1pPr>
            <a:lvl2pPr marL="257162" indent="0" algn="l" defTabSz="514325" rtl="0" eaLnBrk="1" latinLnBrk="0" hangingPunct="1">
              <a:spcBef>
                <a:spcPct val="20000"/>
              </a:spcBef>
              <a:buClr>
                <a:srgbClr val="0D4C9A"/>
              </a:buClr>
              <a:buFont typeface="Arial" pitchFamily="34" charset="0"/>
              <a:buNone/>
              <a:defRPr sz="1125" b="1" kern="1200">
                <a:solidFill>
                  <a:schemeClr val="bg2"/>
                </a:solidFill>
                <a:latin typeface="Arial" panose="020B0604020202020204" pitchFamily="34" charset="0"/>
                <a:ea typeface="+mn-ea"/>
                <a:cs typeface="Arial" panose="020B0604020202020204" pitchFamily="34" charset="0"/>
              </a:defRPr>
            </a:lvl2pPr>
            <a:lvl3pPr marL="514325"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3pPr>
            <a:lvl4pPr marL="771487"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4pPr>
            <a:lvl5pPr marL="1028649"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GB" sz="1200" b="0" dirty="0">
                <a:solidFill>
                  <a:schemeClr val="bg1"/>
                </a:solidFill>
                <a:latin typeface="+mj-lt"/>
              </a:rPr>
              <a:t>We are committed to fostering an equal and inclusive culture</a:t>
            </a:r>
          </a:p>
        </p:txBody>
      </p:sp>
      <p:sp>
        <p:nvSpPr>
          <p:cNvPr id="10" name="TextBox 9">
            <a:extLst>
              <a:ext uri="{FF2B5EF4-FFF2-40B4-BE49-F238E27FC236}">
                <a16:creationId xmlns:a16="http://schemas.microsoft.com/office/drawing/2014/main" id="{A99DF1F2-06D1-ED46-7CAD-F9DA78AAFA43}"/>
              </a:ext>
            </a:extLst>
          </p:cNvPr>
          <p:cNvSpPr txBox="1"/>
          <p:nvPr/>
        </p:nvSpPr>
        <p:spPr>
          <a:xfrm>
            <a:off x="7222577" y="2396932"/>
            <a:ext cx="1886430" cy="646331"/>
          </a:xfrm>
          <a:prstGeom prst="rect">
            <a:avLst/>
          </a:prstGeom>
          <a:noFill/>
        </p:spPr>
        <p:txBody>
          <a:bodyPr wrap="square">
            <a:spAutoFit/>
          </a:bodyPr>
          <a:lstStyle/>
          <a:p>
            <a:r>
              <a:rPr lang="en-GB" sz="1200" b="1" dirty="0">
                <a:solidFill>
                  <a:schemeClr val="bg2"/>
                </a:solidFill>
                <a:latin typeface="+mn-lt"/>
              </a:rPr>
              <a:t>Jo Edwards </a:t>
            </a:r>
            <a:br>
              <a:rPr lang="en-GB" sz="1200" dirty="0">
                <a:solidFill>
                  <a:schemeClr val="bg2"/>
                </a:solidFill>
                <a:latin typeface="+mn-lt"/>
              </a:rPr>
            </a:br>
            <a:r>
              <a:rPr lang="en-GB" sz="1200" dirty="0">
                <a:solidFill>
                  <a:schemeClr val="bg2"/>
                </a:solidFill>
                <a:latin typeface="+mn-lt"/>
              </a:rPr>
              <a:t>Head of People Operations </a:t>
            </a:r>
            <a:endParaRPr lang="en-GB" sz="1200" dirty="0">
              <a:solidFill>
                <a:schemeClr val="bg2"/>
              </a:solidFill>
            </a:endParaRPr>
          </a:p>
        </p:txBody>
      </p:sp>
      <p:sp>
        <p:nvSpPr>
          <p:cNvPr id="12" name="Oval 11">
            <a:extLst>
              <a:ext uri="{FF2B5EF4-FFF2-40B4-BE49-F238E27FC236}">
                <a16:creationId xmlns:a16="http://schemas.microsoft.com/office/drawing/2014/main" id="{A7561BB0-E0A7-193A-E931-CC94BBE82908}"/>
              </a:ext>
            </a:extLst>
          </p:cNvPr>
          <p:cNvSpPr/>
          <p:nvPr/>
        </p:nvSpPr>
        <p:spPr>
          <a:xfrm>
            <a:off x="6727035" y="284309"/>
            <a:ext cx="1994343" cy="2000595"/>
          </a:xfrm>
          <a:prstGeom prst="ellipse">
            <a:avLst/>
          </a:prstGeom>
          <a:solidFill>
            <a:schemeClr val="tx1"/>
          </a:solid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17BDBFCF-8B3E-438A-FC15-493131846F9C}"/>
              </a:ext>
            </a:extLst>
          </p:cNvPr>
          <p:cNvPicPr>
            <a:picLocks noChangeAspect="1"/>
          </p:cNvPicPr>
          <p:nvPr/>
        </p:nvPicPr>
        <p:blipFill>
          <a:blip r:embed="rId3">
            <a:extLst>
              <a:ext uri="{28A0092B-C50C-407E-A947-70E740481C1C}">
                <a14:useLocalDpi xmlns:a14="http://schemas.microsoft.com/office/drawing/2010/main" val="0"/>
              </a:ext>
            </a:extLst>
          </a:blip>
          <a:srcRect l="22" r="22"/>
          <a:stretch>
            <a:fillRect/>
          </a:stretch>
        </p:blipFill>
        <p:spPr>
          <a:xfrm>
            <a:off x="7332396" y="704317"/>
            <a:ext cx="827633" cy="1240481"/>
          </a:xfrm>
          <a:prstGeom prst="rect">
            <a:avLst/>
          </a:prstGeom>
          <a:ln>
            <a:noFill/>
          </a:ln>
          <a:effectLst>
            <a:softEdge rad="0"/>
          </a:effectLst>
        </p:spPr>
      </p:pic>
    </p:spTree>
    <p:extLst>
      <p:ext uri="{BB962C8B-B14F-4D97-AF65-F5344CB8AC3E}">
        <p14:creationId xmlns:p14="http://schemas.microsoft.com/office/powerpoint/2010/main" val="41773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CB1F-EB1A-926E-BA2B-A2E902CADC8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D810A4-6860-CAC5-6CB8-83FE1C38BBEF}"/>
              </a:ext>
            </a:extLst>
          </p:cNvPr>
          <p:cNvCxnSpPr>
            <a:cxnSpLocks/>
          </p:cNvCxnSpPr>
          <p:nvPr/>
        </p:nvCxnSpPr>
        <p:spPr>
          <a:xfrm>
            <a:off x="449277" y="1119434"/>
            <a:ext cx="526602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280A8535-87D9-B6F0-7ED0-800E952E9E77}"/>
              </a:ext>
            </a:extLst>
          </p:cNvPr>
          <p:cNvSpPr txBox="1">
            <a:spLocks/>
          </p:cNvSpPr>
          <p:nvPr/>
        </p:nvSpPr>
        <p:spPr>
          <a:xfrm>
            <a:off x="1600236" y="990581"/>
            <a:ext cx="3136622" cy="4704349"/>
          </a:xfrm>
          <a:prstGeom prst="rect">
            <a:avLst/>
          </a:prstGeom>
        </p:spPr>
        <p:txBody>
          <a:bodyPr/>
          <a:lstStyle>
            <a:lvl1pPr marL="685766" indent="-685766" algn="l" defTabSz="1828709" rtl="0" eaLnBrk="1" latinLnBrk="0" hangingPunct="1">
              <a:spcBef>
                <a:spcPct val="20000"/>
              </a:spcBef>
              <a:buClr>
                <a:srgbClr val="0D4C9A"/>
              </a:buClr>
              <a:buSzPct val="100000"/>
              <a:buFont typeface="Calibri" pitchFamily="34" charset="0"/>
              <a:buChar char="●"/>
              <a:defRPr lang="en-US" sz="4000" kern="1200" baseline="0" dirty="0" smtClean="0">
                <a:solidFill>
                  <a:schemeClr val="tx1"/>
                </a:solidFill>
                <a:latin typeface="+mn-lt"/>
                <a:ea typeface="+mn-ea"/>
                <a:cs typeface="+mn-cs"/>
              </a:defRPr>
            </a:lvl1pPr>
            <a:lvl2pPr marL="1485826" indent="-571471" algn="l" defTabSz="1828709" rtl="0" eaLnBrk="1" latinLnBrk="0" hangingPunct="1">
              <a:spcBef>
                <a:spcPct val="20000"/>
              </a:spcBef>
              <a:buClr>
                <a:srgbClr val="0D4C9A"/>
              </a:buClr>
              <a:buFont typeface="Arial" pitchFamily="34" charset="0"/>
              <a:buChar char="•"/>
              <a:defRPr sz="3600" kern="1200">
                <a:solidFill>
                  <a:schemeClr val="tx1"/>
                </a:solidFill>
                <a:latin typeface="+mn-lt"/>
                <a:ea typeface="+mn-ea"/>
                <a:cs typeface="+mn-cs"/>
              </a:defRPr>
            </a:lvl2pPr>
            <a:lvl3pPr marL="2400180" indent="-571471" algn="l" defTabSz="1828709" rtl="0" eaLnBrk="1" latinLnBrk="0" hangingPunct="1">
              <a:spcBef>
                <a:spcPct val="20000"/>
              </a:spcBef>
              <a:buClr>
                <a:srgbClr val="0D4C9A"/>
              </a:buClr>
              <a:buFont typeface="Arial" pitchFamily="34" charset="0"/>
              <a:buChar char="•"/>
              <a:defRPr sz="3200" kern="1200" baseline="0">
                <a:solidFill>
                  <a:schemeClr val="tx1"/>
                </a:solidFill>
                <a:latin typeface="+mn-lt"/>
                <a:ea typeface="+mn-ea"/>
                <a:cs typeface="+mn-cs"/>
              </a:defRPr>
            </a:lvl3pPr>
            <a:lvl4pPr marL="3085946" indent="-342883" algn="l" defTabSz="1828709" rtl="0" eaLnBrk="1" latinLnBrk="0" hangingPunct="1">
              <a:spcBef>
                <a:spcPct val="20000"/>
              </a:spcBef>
              <a:buClr>
                <a:srgbClr val="0D4C9A"/>
              </a:buClr>
              <a:buFont typeface="Arial" pitchFamily="34" charset="0"/>
              <a:buChar char="•"/>
              <a:defRPr sz="2800" kern="1200" baseline="0">
                <a:solidFill>
                  <a:schemeClr val="tx1"/>
                </a:solidFill>
                <a:latin typeface="+mn-lt"/>
                <a:ea typeface="+mn-ea"/>
                <a:cs typeface="+mn-cs"/>
              </a:defRPr>
            </a:lvl4pPr>
            <a:lvl5pPr marL="4000300" indent="-342883" algn="l" defTabSz="1828709" rtl="0" eaLnBrk="1" latinLnBrk="0" hangingPunct="1">
              <a:spcBef>
                <a:spcPct val="20000"/>
              </a:spcBef>
              <a:buClr>
                <a:srgbClr val="0D4C9A"/>
              </a:buClr>
              <a:buFont typeface="Arial" pitchFamily="34" charset="0"/>
              <a:buChar char="•"/>
              <a:defRPr sz="2400" kern="1200" baseline="0">
                <a:solidFill>
                  <a:schemeClr val="tx1"/>
                </a:solidFill>
                <a:latin typeface="+mn-lt"/>
                <a:ea typeface="+mn-ea"/>
                <a:cs typeface="+mn-cs"/>
              </a:defRPr>
            </a:lvl5pPr>
            <a:lvl6pPr marL="5257537" indent="-685766" algn="l" defTabSz="1828709" rtl="0" eaLnBrk="1" latinLnBrk="0" hangingPunct="1">
              <a:spcBef>
                <a:spcPct val="20000"/>
              </a:spcBef>
              <a:buClr>
                <a:srgbClr val="0D4C9A"/>
              </a:buClr>
              <a:buFont typeface="Arial" panose="020B0604020202020204" pitchFamily="34" charset="0"/>
              <a:buChar char="•"/>
              <a:defRPr sz="2000" kern="1200" baseline="0">
                <a:solidFill>
                  <a:schemeClr val="tx1"/>
                </a:solidFill>
                <a:latin typeface="+mn-lt"/>
                <a:ea typeface="+mn-ea"/>
                <a:cs typeface="+mn-cs"/>
              </a:defRPr>
            </a:lvl6pPr>
            <a:lvl7pPr marL="5943303"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7657"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011"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0" indent="0" defTabSz="685766">
              <a:buNone/>
            </a:pPr>
            <a:endParaRPr lang="en-GB" sz="338">
              <a:solidFill>
                <a:srgbClr val="004563"/>
              </a:solidFill>
              <a:latin typeface="Calibri" panose="020F0502020204030204"/>
            </a:endParaRPr>
          </a:p>
        </p:txBody>
      </p:sp>
      <p:sp>
        <p:nvSpPr>
          <p:cNvPr id="4" name="Text Placeholder 3">
            <a:extLst>
              <a:ext uri="{FF2B5EF4-FFF2-40B4-BE49-F238E27FC236}">
                <a16:creationId xmlns:a16="http://schemas.microsoft.com/office/drawing/2014/main" id="{839C8F5F-AD46-1B1B-E103-ECE6B816137B}"/>
              </a:ext>
            </a:extLst>
          </p:cNvPr>
          <p:cNvSpPr>
            <a:spLocks noGrp="1"/>
          </p:cNvSpPr>
          <p:nvPr>
            <p:ph type="body" sz="quarter" idx="4294967295"/>
          </p:nvPr>
        </p:nvSpPr>
        <p:spPr>
          <a:xfrm>
            <a:off x="480487" y="1255228"/>
            <a:ext cx="4446871" cy="3888272"/>
          </a:xfrm>
          <a:prstGeom prst="rect">
            <a:avLst/>
          </a:prstGeom>
        </p:spPr>
        <p:txBody>
          <a:bodyPr/>
          <a:lstStyle/>
          <a:p>
            <a:pPr>
              <a:lnSpc>
                <a:spcPct val="120000"/>
              </a:lnSpc>
              <a:spcBef>
                <a:spcPts val="0"/>
              </a:spcBef>
            </a:pPr>
            <a:r>
              <a:rPr lang="en-US" sz="1125" b="1" dirty="0">
                <a:latin typeface="Montserrat" panose="00000500000000000000" pitchFamily="50" charset="0"/>
              </a:rPr>
              <a:t>Enhanced maternity &amp; adoption leave </a:t>
            </a:r>
            <a:r>
              <a:rPr lang="en-US" sz="1125" dirty="0">
                <a:latin typeface="Montserrat" panose="00000500000000000000" pitchFamily="50" charset="0"/>
              </a:rPr>
              <a:t>- Six months’ full pay (plus a further month at full pay for part‑time returners) is helping more colleagues return confidently and continue progressing.</a:t>
            </a:r>
          </a:p>
          <a:p>
            <a:pPr>
              <a:lnSpc>
                <a:spcPct val="120000"/>
              </a:lnSpc>
              <a:spcBef>
                <a:spcPts val="0"/>
              </a:spcBef>
            </a:pPr>
            <a:endParaRPr lang="en-US" sz="1125" dirty="0">
              <a:latin typeface="Montserrat" panose="00000500000000000000" pitchFamily="50" charset="0"/>
            </a:endParaRPr>
          </a:p>
          <a:p>
            <a:pPr>
              <a:lnSpc>
                <a:spcPct val="120000"/>
              </a:lnSpc>
              <a:spcBef>
                <a:spcPts val="0"/>
              </a:spcBef>
            </a:pPr>
            <a:r>
              <a:rPr lang="en-US" sz="1125" b="1" dirty="0">
                <a:latin typeface="Montserrat" panose="00000500000000000000" pitchFamily="50" charset="0"/>
              </a:rPr>
              <a:t>Career development &amp; representation </a:t>
            </a:r>
            <a:r>
              <a:rPr lang="en-US" sz="1125" dirty="0">
                <a:latin typeface="Montserrat" panose="00000500000000000000" pitchFamily="50" charset="0"/>
              </a:rPr>
              <a:t>- Targeted recruitment, clearer progression routes and a 50/50 gender split in our leadership development </a:t>
            </a:r>
            <a:r>
              <a:rPr lang="en-US" sz="1125" dirty="0" err="1">
                <a:latin typeface="Montserrat" panose="00000500000000000000" pitchFamily="50" charset="0"/>
              </a:rPr>
              <a:t>programme</a:t>
            </a:r>
            <a:r>
              <a:rPr lang="en-US" sz="1125" dirty="0">
                <a:latin typeface="Montserrat" panose="00000500000000000000" pitchFamily="50" charset="0"/>
              </a:rPr>
              <a:t> are strengthening our leadership pipeline.</a:t>
            </a:r>
          </a:p>
          <a:p>
            <a:pPr>
              <a:lnSpc>
                <a:spcPct val="120000"/>
              </a:lnSpc>
              <a:spcBef>
                <a:spcPts val="0"/>
              </a:spcBef>
            </a:pPr>
            <a:endParaRPr lang="en-US" sz="1125" b="1" dirty="0">
              <a:latin typeface="Montserrat" panose="00000500000000000000" pitchFamily="50" charset="0"/>
            </a:endParaRPr>
          </a:p>
          <a:p>
            <a:pPr>
              <a:lnSpc>
                <a:spcPct val="120000"/>
              </a:lnSpc>
              <a:spcBef>
                <a:spcPts val="0"/>
              </a:spcBef>
            </a:pPr>
            <a:r>
              <a:rPr lang="en-US" sz="1125" b="1" dirty="0">
                <a:latin typeface="Montserrat" panose="00000500000000000000" pitchFamily="50" charset="0"/>
              </a:rPr>
              <a:t>Flexible support </a:t>
            </a:r>
            <a:r>
              <a:rPr lang="en-US" sz="1125" dirty="0">
                <a:latin typeface="Montserrat" panose="00000500000000000000" pitchFamily="50" charset="0"/>
              </a:rPr>
              <a:t>- Flexible working options, menopause and caregiver education, and female leader networks are helping colleagues overcome barriers to progression.</a:t>
            </a:r>
          </a:p>
          <a:p>
            <a:pPr marL="0" indent="0">
              <a:lnSpc>
                <a:spcPct val="120000"/>
              </a:lnSpc>
              <a:spcBef>
                <a:spcPts val="0"/>
              </a:spcBef>
              <a:buNone/>
            </a:pPr>
            <a:endParaRPr lang="en-US" sz="1125" dirty="0">
              <a:latin typeface="Montserrat" panose="00000500000000000000" pitchFamily="50" charset="0"/>
            </a:endParaRPr>
          </a:p>
          <a:p>
            <a:pPr marL="0" indent="0">
              <a:lnSpc>
                <a:spcPct val="120000"/>
              </a:lnSpc>
              <a:spcBef>
                <a:spcPts val="0"/>
              </a:spcBef>
              <a:buNone/>
            </a:pPr>
            <a:r>
              <a:rPr lang="en-US" sz="1125" dirty="0">
                <a:latin typeface="Montserrat" panose="00000500000000000000" pitchFamily="50" charset="0"/>
              </a:rPr>
              <a:t>Looking ahead our DEI strategy, launched in 2025, provides a clear roadmap for the next phase of our work—ensuring progress continues and accelerates.</a:t>
            </a:r>
          </a:p>
          <a:p>
            <a:pPr marL="0" indent="0">
              <a:lnSpc>
                <a:spcPct val="120000"/>
              </a:lnSpc>
              <a:spcBef>
                <a:spcPts val="0"/>
              </a:spcBef>
              <a:buNone/>
            </a:pPr>
            <a:endParaRPr lang="en-GB" sz="1350" dirty="0">
              <a:solidFill>
                <a:srgbClr val="434343"/>
              </a:solidFill>
              <a:latin typeface="Montserrat" panose="00000500000000000000" pitchFamily="50" charset="0"/>
            </a:endParaRPr>
          </a:p>
        </p:txBody>
      </p:sp>
      <p:sp>
        <p:nvSpPr>
          <p:cNvPr id="3" name="Text Placeholder 2">
            <a:extLst>
              <a:ext uri="{FF2B5EF4-FFF2-40B4-BE49-F238E27FC236}">
                <a16:creationId xmlns:a16="http://schemas.microsoft.com/office/drawing/2014/main" id="{110457CD-273B-2094-CD55-9B76E0EAF6DC}"/>
              </a:ext>
            </a:extLst>
          </p:cNvPr>
          <p:cNvSpPr>
            <a:spLocks noGrp="1"/>
          </p:cNvSpPr>
          <p:nvPr>
            <p:ph type="body" sz="quarter" idx="4294967295"/>
          </p:nvPr>
        </p:nvSpPr>
        <p:spPr>
          <a:xfrm>
            <a:off x="449277" y="509121"/>
            <a:ext cx="5142196" cy="495300"/>
          </a:xfrm>
          <a:prstGeom prst="rect">
            <a:avLst/>
          </a:prstGeom>
        </p:spPr>
        <p:txBody>
          <a:bodyPr/>
          <a:lstStyle/>
          <a:p>
            <a:pPr marL="0" indent="0">
              <a:buNone/>
            </a:pPr>
            <a:r>
              <a:rPr lang="en-GB" sz="2250" dirty="0">
                <a:latin typeface="Montserrat" panose="00000500000000000000" pitchFamily="50" charset="0"/>
              </a:rPr>
              <a:t>What’s driving the change?</a:t>
            </a:r>
            <a:endParaRPr lang="en-US" sz="2250" dirty="0">
              <a:latin typeface="Montserrat" panose="00000500000000000000" pitchFamily="50" charset="0"/>
            </a:endParaRPr>
          </a:p>
        </p:txBody>
      </p:sp>
      <p:pic>
        <p:nvPicPr>
          <p:cNvPr id="8" name="Picture 7" descr="A close-up of a person's eye&#10;&#10;AI-generated content may be incorrect.">
            <a:extLst>
              <a:ext uri="{FF2B5EF4-FFF2-40B4-BE49-F238E27FC236}">
                <a16:creationId xmlns:a16="http://schemas.microsoft.com/office/drawing/2014/main" id="{C4BC5AE6-B2A5-9662-6B46-8F98F4FEC883}"/>
              </a:ext>
            </a:extLst>
          </p:cNvPr>
          <p:cNvPicPr>
            <a:picLocks noChangeAspect="1"/>
          </p:cNvPicPr>
          <p:nvPr/>
        </p:nvPicPr>
        <p:blipFill>
          <a:blip r:embed="rId3">
            <a:extLst>
              <a:ext uri="{28A0092B-C50C-407E-A947-70E740481C1C}">
                <a14:useLocalDpi xmlns:a14="http://schemas.microsoft.com/office/drawing/2010/main" val="0"/>
              </a:ext>
            </a:extLst>
          </a:blip>
          <a:srcRect l="10319" r="42548"/>
          <a:stretch>
            <a:fillRect/>
          </a:stretch>
        </p:blipFill>
        <p:spPr>
          <a:xfrm>
            <a:off x="5715298" y="0"/>
            <a:ext cx="3428405" cy="5143500"/>
          </a:xfrm>
          <a:prstGeom prst="rect">
            <a:avLst/>
          </a:prstGeom>
        </p:spPr>
      </p:pic>
      <p:sp>
        <p:nvSpPr>
          <p:cNvPr id="6" name="Rectangle: Rounded Corners 5">
            <a:extLst>
              <a:ext uri="{FF2B5EF4-FFF2-40B4-BE49-F238E27FC236}">
                <a16:creationId xmlns:a16="http://schemas.microsoft.com/office/drawing/2014/main" id="{1DF33162-F841-330E-A3D3-EC7A0EC11DB1}"/>
              </a:ext>
            </a:extLst>
          </p:cNvPr>
          <p:cNvSpPr/>
          <p:nvPr/>
        </p:nvSpPr>
        <p:spPr>
          <a:xfrm>
            <a:off x="5092458" y="3011802"/>
            <a:ext cx="3645440" cy="188465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defTabSz="685723"/>
            <a:r>
              <a:rPr lang="en-US" sz="1350" dirty="0">
                <a:solidFill>
                  <a:srgbClr val="FFFFFF"/>
                </a:solidFill>
                <a:latin typeface="Montserrat" panose="00000500000000000000" pitchFamily="50" charset="0"/>
              </a:rPr>
              <a:t>Lyndsey Denning, Chief People Officer</a:t>
            </a:r>
          </a:p>
          <a:p>
            <a:pPr defTabSz="685723"/>
            <a:r>
              <a:rPr lang="en-US" sz="1125" i="1" dirty="0">
                <a:solidFill>
                  <a:srgbClr val="FFFFFF"/>
                </a:solidFill>
                <a:latin typeface="Montserrat" panose="00000500000000000000" pitchFamily="50" charset="0"/>
              </a:rPr>
              <a:t>“It’s clear that the foundations we laid last year are starting to deliver meaningful change. We still have more to do, but the traction we’re seeing gives us real confidence in the path ahead.”</a:t>
            </a:r>
          </a:p>
        </p:txBody>
      </p:sp>
      <p:pic>
        <p:nvPicPr>
          <p:cNvPr id="9" name="object 52">
            <a:extLst>
              <a:ext uri="{FF2B5EF4-FFF2-40B4-BE49-F238E27FC236}">
                <a16:creationId xmlns:a16="http://schemas.microsoft.com/office/drawing/2014/main" id="{34C501D2-A127-AD4D-F77D-5673A7BAC8F7}"/>
              </a:ext>
            </a:extLst>
          </p:cNvPr>
          <p:cNvPicPr/>
          <p:nvPr/>
        </p:nvPicPr>
        <p:blipFill>
          <a:blip r:embed="rId4" cstate="print"/>
          <a:stretch>
            <a:fillRect/>
          </a:stretch>
        </p:blipFill>
        <p:spPr>
          <a:xfrm>
            <a:off x="6027026" y="821780"/>
            <a:ext cx="2344278" cy="2375957"/>
          </a:xfrm>
          <a:prstGeom prst="rect">
            <a:avLst/>
          </a:prstGeom>
        </p:spPr>
      </p:pic>
      <p:sp>
        <p:nvSpPr>
          <p:cNvPr id="10" name="object 6">
            <a:extLst>
              <a:ext uri="{FF2B5EF4-FFF2-40B4-BE49-F238E27FC236}">
                <a16:creationId xmlns:a16="http://schemas.microsoft.com/office/drawing/2014/main" id="{54AB4AC6-1CE5-AB82-B461-20E4635AFEFB}"/>
              </a:ext>
            </a:extLst>
          </p:cNvPr>
          <p:cNvSpPr/>
          <p:nvPr/>
        </p:nvSpPr>
        <p:spPr>
          <a:xfrm>
            <a:off x="4958045" y="2754493"/>
            <a:ext cx="675876" cy="588263"/>
          </a:xfrm>
          <a:custGeom>
            <a:avLst/>
            <a:gdLst/>
            <a:ahLst/>
            <a:cxnLst/>
            <a:rect l="l" t="t" r="r" b="b"/>
            <a:pathLst>
              <a:path w="398779" h="330835">
                <a:moveTo>
                  <a:pt x="355371" y="0"/>
                </a:moveTo>
                <a:lnTo>
                  <a:pt x="324319" y="31758"/>
                </a:lnTo>
                <a:lnTo>
                  <a:pt x="294051" y="66976"/>
                </a:lnTo>
                <a:lnTo>
                  <a:pt x="266734" y="105240"/>
                </a:lnTo>
                <a:lnTo>
                  <a:pt x="244538" y="146133"/>
                </a:lnTo>
                <a:lnTo>
                  <a:pt x="229631" y="189242"/>
                </a:lnTo>
                <a:lnTo>
                  <a:pt x="224180" y="234149"/>
                </a:lnTo>
                <a:lnTo>
                  <a:pt x="231549" y="278617"/>
                </a:lnTo>
                <a:lnTo>
                  <a:pt x="250751" y="308452"/>
                </a:lnTo>
                <a:lnTo>
                  <a:pt x="277426" y="325213"/>
                </a:lnTo>
                <a:lnTo>
                  <a:pt x="307212" y="330454"/>
                </a:lnTo>
                <a:lnTo>
                  <a:pt x="339801" y="324020"/>
                </a:lnTo>
                <a:lnTo>
                  <a:pt x="366164" y="306379"/>
                </a:lnTo>
                <a:lnTo>
                  <a:pt x="383810" y="280020"/>
                </a:lnTo>
                <a:lnTo>
                  <a:pt x="390245" y="247434"/>
                </a:lnTo>
                <a:lnTo>
                  <a:pt x="384951" y="218139"/>
                </a:lnTo>
                <a:lnTo>
                  <a:pt x="370316" y="193671"/>
                </a:lnTo>
                <a:lnTo>
                  <a:pt x="348208" y="175742"/>
                </a:lnTo>
                <a:lnTo>
                  <a:pt x="320497" y="166065"/>
                </a:lnTo>
                <a:lnTo>
                  <a:pt x="331760" y="134018"/>
                </a:lnTo>
                <a:lnTo>
                  <a:pt x="349561" y="102750"/>
                </a:lnTo>
                <a:lnTo>
                  <a:pt x="372342" y="72419"/>
                </a:lnTo>
                <a:lnTo>
                  <a:pt x="398551" y="43180"/>
                </a:lnTo>
                <a:lnTo>
                  <a:pt x="355371" y="0"/>
                </a:lnTo>
                <a:close/>
              </a:path>
              <a:path w="398779" h="330835">
                <a:moveTo>
                  <a:pt x="131190" y="0"/>
                </a:moveTo>
                <a:lnTo>
                  <a:pt x="100138" y="31758"/>
                </a:lnTo>
                <a:lnTo>
                  <a:pt x="69870" y="66976"/>
                </a:lnTo>
                <a:lnTo>
                  <a:pt x="42554" y="105240"/>
                </a:lnTo>
                <a:lnTo>
                  <a:pt x="20358" y="146133"/>
                </a:lnTo>
                <a:lnTo>
                  <a:pt x="5451" y="189242"/>
                </a:lnTo>
                <a:lnTo>
                  <a:pt x="0" y="234149"/>
                </a:lnTo>
                <a:lnTo>
                  <a:pt x="7369" y="278617"/>
                </a:lnTo>
                <a:lnTo>
                  <a:pt x="26571" y="308452"/>
                </a:lnTo>
                <a:lnTo>
                  <a:pt x="53245" y="325213"/>
                </a:lnTo>
                <a:lnTo>
                  <a:pt x="83032" y="330454"/>
                </a:lnTo>
                <a:lnTo>
                  <a:pt x="115621" y="324020"/>
                </a:lnTo>
                <a:lnTo>
                  <a:pt x="141984" y="306379"/>
                </a:lnTo>
                <a:lnTo>
                  <a:pt x="159629" y="280020"/>
                </a:lnTo>
                <a:lnTo>
                  <a:pt x="166065" y="247434"/>
                </a:lnTo>
                <a:lnTo>
                  <a:pt x="160771" y="218139"/>
                </a:lnTo>
                <a:lnTo>
                  <a:pt x="146135" y="193671"/>
                </a:lnTo>
                <a:lnTo>
                  <a:pt x="124027" y="175742"/>
                </a:lnTo>
                <a:lnTo>
                  <a:pt x="96316" y="166065"/>
                </a:lnTo>
                <a:lnTo>
                  <a:pt x="107580" y="134018"/>
                </a:lnTo>
                <a:lnTo>
                  <a:pt x="125380" y="102750"/>
                </a:lnTo>
                <a:lnTo>
                  <a:pt x="148162" y="72419"/>
                </a:lnTo>
                <a:lnTo>
                  <a:pt x="174370" y="43180"/>
                </a:lnTo>
                <a:lnTo>
                  <a:pt x="131190" y="0"/>
                </a:lnTo>
                <a:close/>
              </a:path>
            </a:pathLst>
          </a:custGeom>
          <a:solidFill>
            <a:schemeClr val="bg2"/>
          </a:solidFill>
        </p:spPr>
        <p:txBody>
          <a:bodyPr wrap="square" lIns="0" tIns="0" rIns="0" bIns="0" rtlCol="0"/>
          <a:lstStyle/>
          <a:p>
            <a:pPr defTabSz="685723"/>
            <a:endParaRPr sz="3600" i="1" dirty="0">
              <a:solidFill>
                <a:srgbClr val="004563"/>
              </a:solidFill>
              <a:latin typeface="Calibri" panose="020F0502020204030204"/>
            </a:endParaRPr>
          </a:p>
        </p:txBody>
      </p:sp>
    </p:spTree>
    <p:extLst>
      <p:ext uri="{BB962C8B-B14F-4D97-AF65-F5344CB8AC3E}">
        <p14:creationId xmlns:p14="http://schemas.microsoft.com/office/powerpoint/2010/main" val="210072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B3A9A59-E468-7B21-B77B-664909A5C9EC}"/>
              </a:ext>
            </a:extLst>
          </p:cNvPr>
          <p:cNvSpPr>
            <a:spLocks noGrp="1"/>
          </p:cNvSpPr>
          <p:nvPr>
            <p:ph type="body" sz="quarter" idx="12"/>
          </p:nvPr>
        </p:nvSpPr>
        <p:spPr>
          <a:xfrm>
            <a:off x="567663" y="1057571"/>
            <a:ext cx="3576897" cy="3681405"/>
          </a:xfrm>
        </p:spPr>
        <p:txBody>
          <a:bodyPr/>
          <a:lstStyle/>
          <a:p>
            <a:r>
              <a:rPr lang="en-GB" sz="900" dirty="0">
                <a:latin typeface="+mn-lt"/>
              </a:rPr>
              <a:t>The Gender Pay Gap is measured as a percentage figure to indicate the differences in pay between male and female genders.</a:t>
            </a:r>
            <a:br>
              <a:rPr lang="en-GB" sz="900" dirty="0">
                <a:latin typeface="+mn-lt"/>
              </a:rPr>
            </a:br>
            <a:br>
              <a:rPr lang="en-GB" sz="900" dirty="0">
                <a:latin typeface="+mn-lt"/>
              </a:rPr>
            </a:br>
            <a:r>
              <a:rPr lang="en-GB" sz="900" dirty="0">
                <a:latin typeface="+mn-lt"/>
              </a:rPr>
              <a:t>A negative percentage in this report is indicative of the presence of a pay gap in favour of women, a positive percentage is indicative of a pay gap in favour of men and 0% would indicate there is no pay gap between men and women.</a:t>
            </a:r>
          </a:p>
          <a:p>
            <a:endParaRPr lang="en-GB" sz="900" dirty="0">
              <a:latin typeface="+mn-lt"/>
            </a:endParaRPr>
          </a:p>
          <a:p>
            <a:endParaRPr lang="en-GB" sz="900" dirty="0">
              <a:latin typeface="+mn-lt"/>
            </a:endParaRPr>
          </a:p>
          <a:p>
            <a:endParaRPr lang="en-GB" sz="900" dirty="0">
              <a:latin typeface="+mn-lt"/>
            </a:endParaRPr>
          </a:p>
          <a:p>
            <a:endParaRPr lang="en-GB" sz="900" dirty="0">
              <a:latin typeface="+mn-lt"/>
            </a:endParaRPr>
          </a:p>
          <a:p>
            <a:endParaRPr lang="en-GB" sz="900" dirty="0">
              <a:latin typeface="+mn-lt"/>
            </a:endParaRPr>
          </a:p>
          <a:p>
            <a:endParaRPr lang="en-GB" sz="900" dirty="0">
              <a:latin typeface="+mn-lt"/>
            </a:endParaRPr>
          </a:p>
          <a:p>
            <a:r>
              <a:rPr lang="en-GB" sz="900" dirty="0">
                <a:latin typeface="+mn-lt"/>
              </a:rPr>
              <a:t>Understanding the data is key to being able to build progressive outcomes for the future. </a:t>
            </a:r>
          </a:p>
          <a:p>
            <a:endParaRPr lang="en-GB" sz="900" dirty="0">
              <a:latin typeface="+mn-lt"/>
            </a:endParaRPr>
          </a:p>
          <a:p>
            <a:r>
              <a:rPr lang="en-GB" sz="900" dirty="0">
                <a:latin typeface="+mn-lt"/>
              </a:rPr>
              <a:t>A pay gap does not mean men and women are paid unequally. Instead, our gender pay gap is because men and women work in different roles and those roles have different salaries. We are confident that all of our Colleagues receive equal treatment and reward to those who perform the same work or work of equal value. </a:t>
            </a:r>
          </a:p>
          <a:p>
            <a:endParaRPr lang="en-GB" sz="800" dirty="0">
              <a:latin typeface="+mn-lt"/>
            </a:endParaRPr>
          </a:p>
        </p:txBody>
      </p:sp>
      <p:sp>
        <p:nvSpPr>
          <p:cNvPr id="2" name="Text Placeholder 1">
            <a:extLst>
              <a:ext uri="{FF2B5EF4-FFF2-40B4-BE49-F238E27FC236}">
                <a16:creationId xmlns:a16="http://schemas.microsoft.com/office/drawing/2014/main" id="{B6F2E3D0-59BD-10BC-81BD-FB2B66B3165A}"/>
              </a:ext>
            </a:extLst>
          </p:cNvPr>
          <p:cNvSpPr>
            <a:spLocks noGrp="1"/>
          </p:cNvSpPr>
          <p:nvPr>
            <p:ph type="body" sz="quarter" idx="15"/>
          </p:nvPr>
        </p:nvSpPr>
        <p:spPr>
          <a:xfrm>
            <a:off x="579557" y="843900"/>
            <a:ext cx="3507029" cy="501236"/>
          </a:xfrm>
        </p:spPr>
        <p:txBody>
          <a:bodyPr/>
          <a:lstStyle/>
          <a:p>
            <a:r>
              <a:rPr lang="en-GB" sz="1100" dirty="0">
                <a:latin typeface="+mn-lt"/>
              </a:rPr>
              <a:t>How is the pay gap measured?</a:t>
            </a:r>
          </a:p>
        </p:txBody>
      </p:sp>
      <p:sp>
        <p:nvSpPr>
          <p:cNvPr id="3" name="Text Placeholder 2">
            <a:extLst>
              <a:ext uri="{FF2B5EF4-FFF2-40B4-BE49-F238E27FC236}">
                <a16:creationId xmlns:a16="http://schemas.microsoft.com/office/drawing/2014/main" id="{9ED09CCC-6AA6-AEBD-84F0-30091CCBB515}"/>
              </a:ext>
            </a:extLst>
          </p:cNvPr>
          <p:cNvSpPr>
            <a:spLocks noGrp="1"/>
          </p:cNvSpPr>
          <p:nvPr>
            <p:ph type="body" sz="quarter" idx="16"/>
          </p:nvPr>
        </p:nvSpPr>
        <p:spPr>
          <a:xfrm>
            <a:off x="4888534" y="1240148"/>
            <a:ext cx="3987148" cy="2663204"/>
          </a:xfrm>
        </p:spPr>
        <p:txBody>
          <a:bodyPr/>
          <a:lstStyle/>
          <a:p>
            <a:r>
              <a:rPr lang="en-GB" sz="900" b="1" dirty="0">
                <a:solidFill>
                  <a:schemeClr val="accent1"/>
                </a:solidFill>
                <a:latin typeface="+mn-lt"/>
              </a:rPr>
              <a:t>Gender pay gap</a:t>
            </a:r>
          </a:p>
          <a:p>
            <a:r>
              <a:rPr lang="en-GB" sz="900" dirty="0">
                <a:latin typeface="+mn-lt"/>
              </a:rPr>
              <a:t>The gender pay gap is the difference in average pay between all men and women in an organisation. It is expressed as a difference in percentage (%) between men and women.</a:t>
            </a:r>
          </a:p>
          <a:p>
            <a:endParaRPr lang="en-GB" sz="900" dirty="0">
              <a:latin typeface="+mn-lt"/>
            </a:endParaRPr>
          </a:p>
          <a:p>
            <a:r>
              <a:rPr lang="en-GB" sz="900" dirty="0">
                <a:solidFill>
                  <a:schemeClr val="accent1"/>
                </a:solidFill>
                <a:latin typeface="+mj-lt"/>
              </a:rPr>
              <a:t>Equal pay</a:t>
            </a:r>
          </a:p>
          <a:p>
            <a:r>
              <a:rPr lang="en-GB" sz="900" dirty="0">
                <a:latin typeface="+mn-lt"/>
              </a:rPr>
              <a:t>The gender pay gap is different to equal pay.  Equal pay deals with the pay differences between men and women who carry out the same jobs, similar jobs or work of equal value.  It is unlawful to pay people unequally because they are a man or a woman.</a:t>
            </a:r>
          </a:p>
          <a:p>
            <a:endParaRPr lang="en-GB" sz="900" dirty="0">
              <a:latin typeface="+mn-lt"/>
            </a:endParaRPr>
          </a:p>
          <a:p>
            <a:r>
              <a:rPr lang="en-GB" sz="900" dirty="0">
                <a:solidFill>
                  <a:schemeClr val="accent1"/>
                </a:solidFill>
                <a:latin typeface="+mj-lt"/>
              </a:rPr>
              <a:t>Mean pay gap</a:t>
            </a:r>
          </a:p>
          <a:p>
            <a:r>
              <a:rPr lang="en-GB" sz="900" dirty="0">
                <a:latin typeface="+mn-lt"/>
              </a:rPr>
              <a:t>The mean pay gap is the difference in the arithmetic average hourly pay for women compared to men, within an organisation.</a:t>
            </a:r>
          </a:p>
          <a:p>
            <a:endParaRPr lang="en-GB" sz="900" dirty="0">
              <a:latin typeface="+mn-lt"/>
            </a:endParaRPr>
          </a:p>
          <a:p>
            <a:r>
              <a:rPr lang="en-GB" sz="900" dirty="0">
                <a:solidFill>
                  <a:schemeClr val="accent1"/>
                </a:solidFill>
                <a:latin typeface="+mj-lt"/>
              </a:rPr>
              <a:t>Median pay gap</a:t>
            </a:r>
          </a:p>
          <a:p>
            <a:r>
              <a:rPr lang="en-GB" sz="900" dirty="0">
                <a:latin typeface="+mn-lt"/>
              </a:rPr>
              <a:t>The median represents the middle point of a population. If you lined up all the women in an organisation and all the men in order of the hourly rate at which they are paid, the median pay gap is the difference between the hourly rate for the middle woman compared to that of the middle man.</a:t>
            </a:r>
          </a:p>
        </p:txBody>
      </p:sp>
      <p:sp>
        <p:nvSpPr>
          <p:cNvPr id="4" name="Text Placeholder 3">
            <a:extLst>
              <a:ext uri="{FF2B5EF4-FFF2-40B4-BE49-F238E27FC236}">
                <a16:creationId xmlns:a16="http://schemas.microsoft.com/office/drawing/2014/main" id="{5BC18D93-90F1-9593-0E83-6E7367ED3C69}"/>
              </a:ext>
            </a:extLst>
          </p:cNvPr>
          <p:cNvSpPr>
            <a:spLocks noGrp="1"/>
          </p:cNvSpPr>
          <p:nvPr>
            <p:ph type="body" sz="quarter" idx="17"/>
          </p:nvPr>
        </p:nvSpPr>
        <p:spPr>
          <a:xfrm>
            <a:off x="4888534" y="843900"/>
            <a:ext cx="3507029" cy="501236"/>
          </a:xfrm>
        </p:spPr>
        <p:txBody>
          <a:bodyPr/>
          <a:lstStyle/>
          <a:p>
            <a:r>
              <a:rPr lang="en-GB" dirty="0">
                <a:latin typeface="+mn-lt"/>
              </a:rPr>
              <a:t>Definitions</a:t>
            </a:r>
          </a:p>
        </p:txBody>
      </p:sp>
      <p:sp>
        <p:nvSpPr>
          <p:cNvPr id="10" name="Text Placeholder 9">
            <a:extLst>
              <a:ext uri="{FF2B5EF4-FFF2-40B4-BE49-F238E27FC236}">
                <a16:creationId xmlns:a16="http://schemas.microsoft.com/office/drawing/2014/main" id="{C268F356-E5B9-D253-0201-F4E7021152CC}"/>
              </a:ext>
            </a:extLst>
          </p:cNvPr>
          <p:cNvSpPr>
            <a:spLocks noGrp="1"/>
          </p:cNvSpPr>
          <p:nvPr>
            <p:ph type="body" sz="quarter" idx="10"/>
          </p:nvPr>
        </p:nvSpPr>
        <p:spPr/>
        <p:txBody>
          <a:bodyPr/>
          <a:lstStyle/>
          <a:p>
            <a:r>
              <a:rPr lang="en-GB" sz="2000" dirty="0">
                <a:latin typeface="+mj-lt"/>
              </a:rPr>
              <a:t>Appendix 1 - Interpreting the data</a:t>
            </a:r>
          </a:p>
        </p:txBody>
      </p:sp>
      <p:grpSp>
        <p:nvGrpSpPr>
          <p:cNvPr id="14" name="Group 13">
            <a:extLst>
              <a:ext uri="{FF2B5EF4-FFF2-40B4-BE49-F238E27FC236}">
                <a16:creationId xmlns:a16="http://schemas.microsoft.com/office/drawing/2014/main" id="{DC06DA3E-77C6-D397-A920-7AFB1FFC1804}"/>
              </a:ext>
            </a:extLst>
          </p:cNvPr>
          <p:cNvGrpSpPr/>
          <p:nvPr/>
        </p:nvGrpSpPr>
        <p:grpSpPr>
          <a:xfrm>
            <a:off x="-757226" y="2366077"/>
            <a:ext cx="6180593" cy="512339"/>
            <a:chOff x="-770919" y="2823865"/>
            <a:chExt cx="6180593" cy="512339"/>
          </a:xfrm>
        </p:grpSpPr>
        <p:grpSp>
          <p:nvGrpSpPr>
            <p:cNvPr id="8" name="Group 7">
              <a:extLst>
                <a:ext uri="{FF2B5EF4-FFF2-40B4-BE49-F238E27FC236}">
                  <a16:creationId xmlns:a16="http://schemas.microsoft.com/office/drawing/2014/main" id="{C5616873-D81D-9E39-9608-E9E26248F3B8}"/>
                </a:ext>
              </a:extLst>
            </p:cNvPr>
            <p:cNvGrpSpPr/>
            <p:nvPr/>
          </p:nvGrpSpPr>
          <p:grpSpPr>
            <a:xfrm>
              <a:off x="1250231" y="2823865"/>
              <a:ext cx="2074688" cy="422622"/>
              <a:chOff x="1237875" y="2161916"/>
              <a:chExt cx="2074688" cy="422622"/>
            </a:xfrm>
          </p:grpSpPr>
          <p:sp>
            <p:nvSpPr>
              <p:cNvPr id="7" name="Arrow: Left 6">
                <a:extLst>
                  <a:ext uri="{FF2B5EF4-FFF2-40B4-BE49-F238E27FC236}">
                    <a16:creationId xmlns:a16="http://schemas.microsoft.com/office/drawing/2014/main" id="{20DB27A5-0366-DC56-42EC-7876913FB786}"/>
                  </a:ext>
                </a:extLst>
              </p:cNvPr>
              <p:cNvSpPr/>
              <p:nvPr/>
            </p:nvSpPr>
            <p:spPr>
              <a:xfrm rot="10800000">
                <a:off x="2275219" y="2161916"/>
                <a:ext cx="1037344" cy="422622"/>
              </a:xfrm>
              <a:prstGeom prst="leftArrow">
                <a:avLst/>
              </a:prstGeom>
              <a:solidFill>
                <a:schemeClr val="tx2"/>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AF64D260-0EE5-8EA4-8CFB-7EFCD051F404}"/>
                  </a:ext>
                </a:extLst>
              </p:cNvPr>
              <p:cNvSpPr/>
              <p:nvPr/>
            </p:nvSpPr>
            <p:spPr>
              <a:xfrm>
                <a:off x="1237875" y="2161916"/>
                <a:ext cx="1037344" cy="422622"/>
              </a:xfrm>
              <a:prstGeom prst="leftArrow">
                <a:avLst/>
              </a:prstGeom>
              <a:solidFill>
                <a:schemeClr val="bg2"/>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DA37A49-F9B0-313B-3D4D-09B76DBB5317}"/>
                  </a:ext>
                </a:extLst>
              </p:cNvPr>
              <p:cNvSpPr txBox="1"/>
              <p:nvPr/>
            </p:nvSpPr>
            <p:spPr>
              <a:xfrm>
                <a:off x="1592684" y="2242422"/>
                <a:ext cx="836663" cy="261610"/>
              </a:xfrm>
              <a:prstGeom prst="rect">
                <a:avLst/>
              </a:prstGeom>
              <a:noFill/>
            </p:spPr>
            <p:txBody>
              <a:bodyPr wrap="square">
                <a:spAutoFit/>
              </a:bodyPr>
              <a:lstStyle/>
              <a:p>
                <a:r>
                  <a:rPr lang="en-GB" sz="1100" dirty="0">
                    <a:solidFill>
                      <a:schemeClr val="bg1"/>
                    </a:solidFill>
                  </a:rPr>
                  <a:t>Fem</a:t>
                </a:r>
                <a:r>
                  <a:rPr lang="en-GB" sz="1100" dirty="0">
                    <a:solidFill>
                      <a:schemeClr val="bg1"/>
                    </a:solidFill>
                    <a:latin typeface="+mn-lt"/>
                  </a:rPr>
                  <a:t>ale</a:t>
                </a:r>
                <a:endParaRPr lang="en-GB" sz="1100" dirty="0">
                  <a:solidFill>
                    <a:schemeClr val="bg1"/>
                  </a:solidFill>
                </a:endParaRPr>
              </a:p>
            </p:txBody>
          </p:sp>
          <p:sp>
            <p:nvSpPr>
              <p:cNvPr id="12" name="TextBox 11">
                <a:extLst>
                  <a:ext uri="{FF2B5EF4-FFF2-40B4-BE49-F238E27FC236}">
                    <a16:creationId xmlns:a16="http://schemas.microsoft.com/office/drawing/2014/main" id="{59AB0543-3366-7C4D-8EB6-BDFA0692FF93}"/>
                  </a:ext>
                </a:extLst>
              </p:cNvPr>
              <p:cNvSpPr txBox="1"/>
              <p:nvPr/>
            </p:nvSpPr>
            <p:spPr>
              <a:xfrm>
                <a:off x="2375559" y="2242422"/>
                <a:ext cx="836663" cy="261610"/>
              </a:xfrm>
              <a:prstGeom prst="rect">
                <a:avLst/>
              </a:prstGeom>
              <a:noFill/>
            </p:spPr>
            <p:txBody>
              <a:bodyPr wrap="square">
                <a:spAutoFit/>
              </a:bodyPr>
              <a:lstStyle/>
              <a:p>
                <a:r>
                  <a:rPr lang="en-GB" sz="1100" dirty="0">
                    <a:solidFill>
                      <a:schemeClr val="bg1"/>
                    </a:solidFill>
                  </a:rPr>
                  <a:t>Male</a:t>
                </a:r>
              </a:p>
            </p:txBody>
          </p:sp>
        </p:grpSp>
        <p:sp>
          <p:nvSpPr>
            <p:cNvPr id="13" name="TextBox 12">
              <a:extLst>
                <a:ext uri="{FF2B5EF4-FFF2-40B4-BE49-F238E27FC236}">
                  <a16:creationId xmlns:a16="http://schemas.microsoft.com/office/drawing/2014/main" id="{D35CCB25-5191-9B74-F815-1B46BDBFBD29}"/>
                </a:ext>
              </a:extLst>
            </p:cNvPr>
            <p:cNvSpPr txBox="1"/>
            <p:nvPr/>
          </p:nvSpPr>
          <p:spPr>
            <a:xfrm>
              <a:off x="-770919" y="3079980"/>
              <a:ext cx="6180593" cy="256224"/>
            </a:xfrm>
            <a:prstGeom prst="rect">
              <a:avLst/>
            </a:prstGeom>
            <a:noFill/>
          </p:spPr>
          <p:txBody>
            <a:bodyPr wrap="square" rtlCol="0">
              <a:spAutoFit/>
            </a:bodyPr>
            <a:lstStyle/>
            <a:p>
              <a:pPr algn="ctr">
                <a:lnSpc>
                  <a:spcPct val="150000"/>
                </a:lnSpc>
              </a:pPr>
              <a:r>
                <a:rPr lang="en-GB" sz="800" dirty="0">
                  <a:solidFill>
                    <a:srgbClr val="0D4C9A"/>
                  </a:solidFill>
                </a:rPr>
                <a:t>-100%                                    0%                                   +100%</a:t>
              </a:r>
            </a:p>
          </p:txBody>
        </p:sp>
      </p:grpSp>
      <p:sp>
        <p:nvSpPr>
          <p:cNvPr id="15" name="Text Placeholder 1">
            <a:extLst>
              <a:ext uri="{FF2B5EF4-FFF2-40B4-BE49-F238E27FC236}">
                <a16:creationId xmlns:a16="http://schemas.microsoft.com/office/drawing/2014/main" id="{1165441D-4250-D1D2-7C53-EF1AF78CDCAC}"/>
              </a:ext>
            </a:extLst>
          </p:cNvPr>
          <p:cNvSpPr txBox="1">
            <a:spLocks/>
          </p:cNvSpPr>
          <p:nvPr/>
        </p:nvSpPr>
        <p:spPr>
          <a:xfrm>
            <a:off x="567663" y="3044814"/>
            <a:ext cx="3507029" cy="501236"/>
          </a:xfrm>
          <a:prstGeom prst="rect">
            <a:avLst/>
          </a:prstGeom>
        </p:spPr>
        <p:txBody>
          <a:bodyPr/>
          <a:lstStyle>
            <a:lvl1pPr marL="0" indent="0" algn="l" defTabSz="514325" rtl="0" eaLnBrk="1" latinLnBrk="0" hangingPunct="1">
              <a:spcBef>
                <a:spcPct val="20000"/>
              </a:spcBef>
              <a:buClr>
                <a:srgbClr val="0D4C9A"/>
              </a:buClr>
              <a:buSzPct val="100000"/>
              <a:buFont typeface="Calibri" pitchFamily="34" charset="0"/>
              <a:buNone/>
              <a:defRPr lang="en-US" sz="1125" b="1" kern="1200" baseline="0">
                <a:solidFill>
                  <a:schemeClr val="bg2"/>
                </a:solidFill>
                <a:latin typeface="Arial" panose="020B0604020202020204" pitchFamily="34" charset="0"/>
                <a:ea typeface="+mn-ea"/>
                <a:cs typeface="Arial" panose="020B0604020202020204" pitchFamily="34" charset="0"/>
              </a:defRPr>
            </a:lvl1pPr>
            <a:lvl2pPr marL="257162" indent="0" algn="l" defTabSz="514325" rtl="0" eaLnBrk="1" latinLnBrk="0" hangingPunct="1">
              <a:spcBef>
                <a:spcPct val="20000"/>
              </a:spcBef>
              <a:buClr>
                <a:srgbClr val="0D4C9A"/>
              </a:buClr>
              <a:buFont typeface="Arial" pitchFamily="34" charset="0"/>
              <a:buNone/>
              <a:defRPr sz="1125" b="1" kern="1200">
                <a:solidFill>
                  <a:schemeClr val="bg2"/>
                </a:solidFill>
                <a:latin typeface="Arial" panose="020B0604020202020204" pitchFamily="34" charset="0"/>
                <a:ea typeface="+mn-ea"/>
                <a:cs typeface="Arial" panose="020B0604020202020204" pitchFamily="34" charset="0"/>
              </a:defRPr>
            </a:lvl2pPr>
            <a:lvl3pPr marL="514325"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3pPr>
            <a:lvl4pPr marL="771487"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4pPr>
            <a:lvl5pPr marL="1028649"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GB" sz="1100" dirty="0">
                <a:latin typeface="+mn-lt"/>
              </a:rPr>
              <a:t>What does the pay gap indicate?</a:t>
            </a:r>
          </a:p>
        </p:txBody>
      </p:sp>
    </p:spTree>
    <p:extLst>
      <p:ext uri="{BB962C8B-B14F-4D97-AF65-F5344CB8AC3E}">
        <p14:creationId xmlns:p14="http://schemas.microsoft.com/office/powerpoint/2010/main" val="207268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6A68B-258E-E5E7-E918-F9B53E6EFA05}"/>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921983-7B47-9CF8-EB66-AFBFA56801E6}"/>
              </a:ext>
            </a:extLst>
          </p:cNvPr>
          <p:cNvCxnSpPr>
            <a:cxnSpLocks/>
          </p:cNvCxnSpPr>
          <p:nvPr/>
        </p:nvCxnSpPr>
        <p:spPr>
          <a:xfrm>
            <a:off x="449277" y="1119434"/>
            <a:ext cx="526602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53EC78CF-008A-7A4E-F019-29F8B0E2867F}"/>
              </a:ext>
            </a:extLst>
          </p:cNvPr>
          <p:cNvSpPr txBox="1">
            <a:spLocks/>
          </p:cNvSpPr>
          <p:nvPr/>
        </p:nvSpPr>
        <p:spPr>
          <a:xfrm>
            <a:off x="1600236" y="990581"/>
            <a:ext cx="3136622" cy="4704349"/>
          </a:xfrm>
          <a:prstGeom prst="rect">
            <a:avLst/>
          </a:prstGeom>
        </p:spPr>
        <p:txBody>
          <a:bodyPr/>
          <a:lstStyle>
            <a:lvl1pPr marL="685766" indent="-685766" algn="l" defTabSz="1828709" rtl="0" eaLnBrk="1" latinLnBrk="0" hangingPunct="1">
              <a:spcBef>
                <a:spcPct val="20000"/>
              </a:spcBef>
              <a:buClr>
                <a:srgbClr val="0D4C9A"/>
              </a:buClr>
              <a:buSzPct val="100000"/>
              <a:buFont typeface="Calibri" pitchFamily="34" charset="0"/>
              <a:buChar char="●"/>
              <a:defRPr lang="en-US" sz="4000" kern="1200" baseline="0" dirty="0" smtClean="0">
                <a:solidFill>
                  <a:schemeClr val="tx1"/>
                </a:solidFill>
                <a:latin typeface="+mn-lt"/>
                <a:ea typeface="+mn-ea"/>
                <a:cs typeface="+mn-cs"/>
              </a:defRPr>
            </a:lvl1pPr>
            <a:lvl2pPr marL="1485826" indent="-571471" algn="l" defTabSz="1828709" rtl="0" eaLnBrk="1" latinLnBrk="0" hangingPunct="1">
              <a:spcBef>
                <a:spcPct val="20000"/>
              </a:spcBef>
              <a:buClr>
                <a:srgbClr val="0D4C9A"/>
              </a:buClr>
              <a:buFont typeface="Arial" pitchFamily="34" charset="0"/>
              <a:buChar char="•"/>
              <a:defRPr sz="3600" kern="1200">
                <a:solidFill>
                  <a:schemeClr val="tx1"/>
                </a:solidFill>
                <a:latin typeface="+mn-lt"/>
                <a:ea typeface="+mn-ea"/>
                <a:cs typeface="+mn-cs"/>
              </a:defRPr>
            </a:lvl2pPr>
            <a:lvl3pPr marL="2400180" indent="-571471" algn="l" defTabSz="1828709" rtl="0" eaLnBrk="1" latinLnBrk="0" hangingPunct="1">
              <a:spcBef>
                <a:spcPct val="20000"/>
              </a:spcBef>
              <a:buClr>
                <a:srgbClr val="0D4C9A"/>
              </a:buClr>
              <a:buFont typeface="Arial" pitchFamily="34" charset="0"/>
              <a:buChar char="•"/>
              <a:defRPr sz="3200" kern="1200" baseline="0">
                <a:solidFill>
                  <a:schemeClr val="tx1"/>
                </a:solidFill>
                <a:latin typeface="+mn-lt"/>
                <a:ea typeface="+mn-ea"/>
                <a:cs typeface="+mn-cs"/>
              </a:defRPr>
            </a:lvl3pPr>
            <a:lvl4pPr marL="3085946" indent="-342883" algn="l" defTabSz="1828709" rtl="0" eaLnBrk="1" latinLnBrk="0" hangingPunct="1">
              <a:spcBef>
                <a:spcPct val="20000"/>
              </a:spcBef>
              <a:buClr>
                <a:srgbClr val="0D4C9A"/>
              </a:buClr>
              <a:buFont typeface="Arial" pitchFamily="34" charset="0"/>
              <a:buChar char="•"/>
              <a:defRPr sz="2800" kern="1200" baseline="0">
                <a:solidFill>
                  <a:schemeClr val="tx1"/>
                </a:solidFill>
                <a:latin typeface="+mn-lt"/>
                <a:ea typeface="+mn-ea"/>
                <a:cs typeface="+mn-cs"/>
              </a:defRPr>
            </a:lvl4pPr>
            <a:lvl5pPr marL="4000300" indent="-342883" algn="l" defTabSz="1828709" rtl="0" eaLnBrk="1" latinLnBrk="0" hangingPunct="1">
              <a:spcBef>
                <a:spcPct val="20000"/>
              </a:spcBef>
              <a:buClr>
                <a:srgbClr val="0D4C9A"/>
              </a:buClr>
              <a:buFont typeface="Arial" pitchFamily="34" charset="0"/>
              <a:buChar char="•"/>
              <a:defRPr sz="2400" kern="1200" baseline="0">
                <a:solidFill>
                  <a:schemeClr val="tx1"/>
                </a:solidFill>
                <a:latin typeface="+mn-lt"/>
                <a:ea typeface="+mn-ea"/>
                <a:cs typeface="+mn-cs"/>
              </a:defRPr>
            </a:lvl5pPr>
            <a:lvl6pPr marL="5257537" indent="-685766" algn="l" defTabSz="1828709" rtl="0" eaLnBrk="1" latinLnBrk="0" hangingPunct="1">
              <a:spcBef>
                <a:spcPct val="20000"/>
              </a:spcBef>
              <a:buClr>
                <a:srgbClr val="0D4C9A"/>
              </a:buClr>
              <a:buFont typeface="Arial" panose="020B0604020202020204" pitchFamily="34" charset="0"/>
              <a:buChar char="•"/>
              <a:defRPr sz="2000" kern="1200" baseline="0">
                <a:solidFill>
                  <a:schemeClr val="tx1"/>
                </a:solidFill>
                <a:latin typeface="+mn-lt"/>
                <a:ea typeface="+mn-ea"/>
                <a:cs typeface="+mn-cs"/>
              </a:defRPr>
            </a:lvl6pPr>
            <a:lvl7pPr marL="5943303"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7657"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011"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0" indent="0" defTabSz="685766">
              <a:buNone/>
            </a:pPr>
            <a:endParaRPr lang="en-GB" sz="338">
              <a:solidFill>
                <a:srgbClr val="004563"/>
              </a:solidFill>
              <a:latin typeface="Calibri" panose="020F0502020204030204"/>
            </a:endParaRPr>
          </a:p>
        </p:txBody>
      </p:sp>
      <p:sp>
        <p:nvSpPr>
          <p:cNvPr id="4" name="Text Placeholder 3">
            <a:extLst>
              <a:ext uri="{FF2B5EF4-FFF2-40B4-BE49-F238E27FC236}">
                <a16:creationId xmlns:a16="http://schemas.microsoft.com/office/drawing/2014/main" id="{EB7957E8-0B0E-01F2-38A6-8605A5A54CB3}"/>
              </a:ext>
            </a:extLst>
          </p:cNvPr>
          <p:cNvSpPr>
            <a:spLocks noGrp="1"/>
          </p:cNvSpPr>
          <p:nvPr>
            <p:ph type="body" sz="quarter" idx="4294967295"/>
          </p:nvPr>
        </p:nvSpPr>
        <p:spPr>
          <a:xfrm>
            <a:off x="480487" y="1421482"/>
            <a:ext cx="4256371" cy="3888272"/>
          </a:xfrm>
          <a:prstGeom prst="rect">
            <a:avLst/>
          </a:prstGeom>
        </p:spPr>
        <p:txBody>
          <a:bodyPr/>
          <a:lstStyle/>
          <a:p>
            <a:pPr marL="0" indent="0">
              <a:lnSpc>
                <a:spcPct val="130000"/>
              </a:lnSpc>
              <a:spcBef>
                <a:spcPts val="0"/>
              </a:spcBef>
              <a:buNone/>
            </a:pPr>
            <a:r>
              <a:rPr lang="en-GB" dirty="0">
                <a:solidFill>
                  <a:schemeClr val="tx2"/>
                </a:solidFill>
                <a:latin typeface="Montserrat" panose="00000500000000000000" pitchFamily="50" charset="0"/>
              </a:rPr>
              <a:t>The initiatives launched in 2024 are delivering measurable progress and strengthening the path toward long term gender equality.</a:t>
            </a:r>
          </a:p>
          <a:p>
            <a:pPr marL="0" indent="0">
              <a:lnSpc>
                <a:spcPct val="120000"/>
              </a:lnSpc>
              <a:spcBef>
                <a:spcPts val="0"/>
              </a:spcBef>
              <a:buNone/>
            </a:pPr>
            <a:endParaRPr lang="en-US" sz="900" dirty="0">
              <a:latin typeface="Montserrat" panose="00000500000000000000" pitchFamily="50" charset="0"/>
            </a:endParaRPr>
          </a:p>
          <a:p>
            <a:pPr marL="0" indent="0">
              <a:lnSpc>
                <a:spcPct val="120000"/>
              </a:lnSpc>
              <a:spcBef>
                <a:spcPts val="0"/>
              </a:spcBef>
              <a:buNone/>
            </a:pPr>
            <a:r>
              <a:rPr lang="en-US" sz="1200" dirty="0">
                <a:latin typeface="Montserrat" panose="00000500000000000000" pitchFamily="50" charset="0"/>
              </a:rPr>
              <a:t>Over the past year, the initiatives we introduced to strengthen inclusion and support underrepresented colleagues have started to show clear results. </a:t>
            </a:r>
          </a:p>
          <a:p>
            <a:pPr marL="0" indent="0">
              <a:lnSpc>
                <a:spcPct val="120000"/>
              </a:lnSpc>
              <a:spcBef>
                <a:spcPts val="0"/>
              </a:spcBef>
              <a:buNone/>
            </a:pPr>
            <a:endParaRPr lang="en-US" sz="1200" dirty="0">
              <a:latin typeface="Montserrat" panose="00000500000000000000" pitchFamily="50" charset="0"/>
            </a:endParaRPr>
          </a:p>
          <a:p>
            <a:pPr marL="0" indent="0">
              <a:lnSpc>
                <a:spcPct val="120000"/>
              </a:lnSpc>
              <a:spcBef>
                <a:spcPts val="0"/>
              </a:spcBef>
              <a:buNone/>
            </a:pPr>
            <a:r>
              <a:rPr lang="en-US" sz="1200" dirty="0">
                <a:latin typeface="Montserrat" panose="00000500000000000000" pitchFamily="50" charset="0"/>
              </a:rPr>
              <a:t>We’re seeing early reductions in our gender pay gap and stronger representation of women in development and leadership pathways. These positive shifts confirm that the steps we took in 2024 are gaining real traction.</a:t>
            </a:r>
          </a:p>
          <a:p>
            <a:pPr marL="0" indent="0">
              <a:lnSpc>
                <a:spcPct val="120000"/>
              </a:lnSpc>
              <a:spcBef>
                <a:spcPts val="0"/>
              </a:spcBef>
              <a:buNone/>
            </a:pPr>
            <a:endParaRPr lang="en-US" sz="900" dirty="0">
              <a:latin typeface="Montserrat" panose="00000500000000000000" pitchFamily="50" charset="0"/>
            </a:endParaRPr>
          </a:p>
          <a:p>
            <a:pPr marL="0" indent="0">
              <a:lnSpc>
                <a:spcPct val="120000"/>
              </a:lnSpc>
              <a:spcBef>
                <a:spcPts val="0"/>
              </a:spcBef>
              <a:buNone/>
            </a:pPr>
            <a:endParaRPr lang="en-GB" sz="900" dirty="0">
              <a:solidFill>
                <a:srgbClr val="434343"/>
              </a:solidFill>
              <a:latin typeface="Montserrat" panose="00000500000000000000" pitchFamily="50" charset="0"/>
            </a:endParaRPr>
          </a:p>
        </p:txBody>
      </p:sp>
      <p:sp>
        <p:nvSpPr>
          <p:cNvPr id="3" name="Text Placeholder 2">
            <a:extLst>
              <a:ext uri="{FF2B5EF4-FFF2-40B4-BE49-F238E27FC236}">
                <a16:creationId xmlns:a16="http://schemas.microsoft.com/office/drawing/2014/main" id="{B4B09B8B-507E-7ABC-5907-7E913B0268B0}"/>
              </a:ext>
            </a:extLst>
          </p:cNvPr>
          <p:cNvSpPr>
            <a:spLocks noGrp="1"/>
          </p:cNvSpPr>
          <p:nvPr>
            <p:ph type="body" sz="quarter" idx="4294967295"/>
          </p:nvPr>
        </p:nvSpPr>
        <p:spPr>
          <a:xfrm>
            <a:off x="449277" y="374040"/>
            <a:ext cx="5142196" cy="495300"/>
          </a:xfrm>
          <a:prstGeom prst="rect">
            <a:avLst/>
          </a:prstGeom>
        </p:spPr>
        <p:txBody>
          <a:bodyPr/>
          <a:lstStyle/>
          <a:p>
            <a:pPr marL="0" indent="0">
              <a:buNone/>
            </a:pPr>
            <a:r>
              <a:rPr lang="en-GB" sz="2250" dirty="0">
                <a:latin typeface="Montserrat" panose="00000500000000000000" pitchFamily="50" charset="0"/>
              </a:rPr>
              <a:t>Clear actions. Early Impact. Stronger Foundations</a:t>
            </a:r>
            <a:endParaRPr lang="en-US" sz="2250" dirty="0">
              <a:latin typeface="Montserrat" panose="00000500000000000000" pitchFamily="50" charset="0"/>
            </a:endParaRPr>
          </a:p>
        </p:txBody>
      </p:sp>
      <p:pic>
        <p:nvPicPr>
          <p:cNvPr id="8" name="Picture 7" descr="A close-up of a person's eye&#10;&#10;AI-generated content may be incorrect.">
            <a:extLst>
              <a:ext uri="{FF2B5EF4-FFF2-40B4-BE49-F238E27FC236}">
                <a16:creationId xmlns:a16="http://schemas.microsoft.com/office/drawing/2014/main" id="{1AB377B5-54C6-1272-B917-8AF5ED8EB716}"/>
              </a:ext>
            </a:extLst>
          </p:cNvPr>
          <p:cNvPicPr>
            <a:picLocks noChangeAspect="1"/>
          </p:cNvPicPr>
          <p:nvPr/>
        </p:nvPicPr>
        <p:blipFill>
          <a:blip r:embed="rId3">
            <a:extLst>
              <a:ext uri="{28A0092B-C50C-407E-A947-70E740481C1C}">
                <a14:useLocalDpi xmlns:a14="http://schemas.microsoft.com/office/drawing/2010/main" val="0"/>
              </a:ext>
            </a:extLst>
          </a:blip>
          <a:srcRect l="10319" r="42548"/>
          <a:stretch>
            <a:fillRect/>
          </a:stretch>
        </p:blipFill>
        <p:spPr>
          <a:xfrm>
            <a:off x="5715298" y="0"/>
            <a:ext cx="3428405" cy="5143500"/>
          </a:xfrm>
          <a:prstGeom prst="rect">
            <a:avLst/>
          </a:prstGeom>
        </p:spPr>
      </p:pic>
      <p:sp>
        <p:nvSpPr>
          <p:cNvPr id="2" name="Rectangle: Rounded Corners 1">
            <a:extLst>
              <a:ext uri="{FF2B5EF4-FFF2-40B4-BE49-F238E27FC236}">
                <a16:creationId xmlns:a16="http://schemas.microsoft.com/office/drawing/2014/main" id="{932E226D-DB53-2794-3512-1031EFA7D956}"/>
              </a:ext>
            </a:extLst>
          </p:cNvPr>
          <p:cNvSpPr/>
          <p:nvPr/>
        </p:nvSpPr>
        <p:spPr>
          <a:xfrm>
            <a:off x="5016259" y="3011803"/>
            <a:ext cx="3645440" cy="1884658"/>
          </a:xfrm>
          <a:prstGeom prst="roundRect">
            <a:avLst/>
          </a:prstGeom>
        </p:spPr>
        <p:style>
          <a:lnRef idx="0">
            <a:schemeClr val="dk1"/>
          </a:lnRef>
          <a:fillRef idx="3">
            <a:schemeClr val="dk1"/>
          </a:fillRef>
          <a:effectRef idx="3">
            <a:schemeClr val="dk1"/>
          </a:effectRef>
          <a:fontRef idx="minor">
            <a:schemeClr val="lt1"/>
          </a:fontRef>
        </p:style>
        <p:txBody>
          <a:bodyPr lIns="34290" tIns="17145" rIns="34290" bIns="17145" rtlCol="0" anchor="ctr"/>
          <a:lstStyle/>
          <a:p>
            <a:pPr defTabSz="685723"/>
            <a:r>
              <a:rPr lang="en-US" sz="1350" dirty="0">
                <a:solidFill>
                  <a:srgbClr val="FFFFFF"/>
                </a:solidFill>
                <a:latin typeface="Montserrat"/>
              </a:rPr>
              <a:t>Guy </a:t>
            </a:r>
            <a:r>
              <a:rPr lang="en-US" sz="1350" dirty="0" err="1">
                <a:solidFill>
                  <a:srgbClr val="FFFFFF"/>
                </a:solidFill>
                <a:latin typeface="Montserrat"/>
              </a:rPr>
              <a:t>Wakeley</a:t>
            </a:r>
            <a:r>
              <a:rPr lang="en-US" sz="1350" dirty="0">
                <a:solidFill>
                  <a:srgbClr val="FFFFFF"/>
                </a:solidFill>
                <a:latin typeface="Montserrat"/>
              </a:rPr>
              <a:t>, Chief Executive </a:t>
            </a:r>
          </a:p>
          <a:p>
            <a:pPr defTabSz="685723"/>
            <a:r>
              <a:rPr lang="en-US" sz="1125" i="1" dirty="0">
                <a:solidFill>
                  <a:srgbClr val="FFFFFF"/>
                </a:solidFill>
                <a:latin typeface="Montserrat"/>
              </a:rPr>
              <a:t>“The progress we’re seeing this year shows that our investment in inclusion is working. These early improvements are encouraging, and we remain committed to building a business where everyone has the opportunity to thrive.”</a:t>
            </a:r>
          </a:p>
        </p:txBody>
      </p:sp>
      <p:pic>
        <p:nvPicPr>
          <p:cNvPr id="7" name="Picture 6">
            <a:extLst>
              <a:ext uri="{FF2B5EF4-FFF2-40B4-BE49-F238E27FC236}">
                <a16:creationId xmlns:a16="http://schemas.microsoft.com/office/drawing/2014/main" id="{FC52664F-1DD4-59BF-DEE9-EC584AD12824}"/>
              </a:ext>
            </a:extLst>
          </p:cNvPr>
          <p:cNvPicPr>
            <a:picLocks noChangeAspect="1"/>
          </p:cNvPicPr>
          <p:nvPr/>
        </p:nvPicPr>
        <p:blipFill>
          <a:blip r:embed="rId4">
            <a:extLst>
              <a:ext uri="{28A0092B-C50C-407E-A947-70E740481C1C}">
                <a14:useLocalDpi xmlns:a14="http://schemas.microsoft.com/office/drawing/2010/main" val="0"/>
              </a:ext>
            </a:extLst>
          </a:blip>
          <a:srcRect l="41876" r="46978" b="78204"/>
          <a:stretch>
            <a:fillRect/>
          </a:stretch>
        </p:blipFill>
        <p:spPr>
          <a:xfrm>
            <a:off x="5591473" y="141494"/>
            <a:ext cx="2779830" cy="3057870"/>
          </a:xfrm>
          <a:prstGeom prst="rect">
            <a:avLst/>
          </a:prstGeom>
        </p:spPr>
      </p:pic>
      <p:sp>
        <p:nvSpPr>
          <p:cNvPr id="10" name="object 6">
            <a:extLst>
              <a:ext uri="{FF2B5EF4-FFF2-40B4-BE49-F238E27FC236}">
                <a16:creationId xmlns:a16="http://schemas.microsoft.com/office/drawing/2014/main" id="{D82EA22C-6059-3B47-54C3-7E6E474E8645}"/>
              </a:ext>
            </a:extLst>
          </p:cNvPr>
          <p:cNvSpPr/>
          <p:nvPr/>
        </p:nvSpPr>
        <p:spPr>
          <a:xfrm>
            <a:off x="4826227" y="2717671"/>
            <a:ext cx="675876" cy="588263"/>
          </a:xfrm>
          <a:custGeom>
            <a:avLst/>
            <a:gdLst/>
            <a:ahLst/>
            <a:cxnLst/>
            <a:rect l="l" t="t" r="r" b="b"/>
            <a:pathLst>
              <a:path w="398779" h="330835">
                <a:moveTo>
                  <a:pt x="355371" y="0"/>
                </a:moveTo>
                <a:lnTo>
                  <a:pt x="324319" y="31758"/>
                </a:lnTo>
                <a:lnTo>
                  <a:pt x="294051" y="66976"/>
                </a:lnTo>
                <a:lnTo>
                  <a:pt x="266734" y="105240"/>
                </a:lnTo>
                <a:lnTo>
                  <a:pt x="244538" y="146133"/>
                </a:lnTo>
                <a:lnTo>
                  <a:pt x="229631" y="189242"/>
                </a:lnTo>
                <a:lnTo>
                  <a:pt x="224180" y="234149"/>
                </a:lnTo>
                <a:lnTo>
                  <a:pt x="231549" y="278617"/>
                </a:lnTo>
                <a:lnTo>
                  <a:pt x="250751" y="308452"/>
                </a:lnTo>
                <a:lnTo>
                  <a:pt x="277426" y="325213"/>
                </a:lnTo>
                <a:lnTo>
                  <a:pt x="307212" y="330454"/>
                </a:lnTo>
                <a:lnTo>
                  <a:pt x="339801" y="324020"/>
                </a:lnTo>
                <a:lnTo>
                  <a:pt x="366164" y="306379"/>
                </a:lnTo>
                <a:lnTo>
                  <a:pt x="383810" y="280020"/>
                </a:lnTo>
                <a:lnTo>
                  <a:pt x="390245" y="247434"/>
                </a:lnTo>
                <a:lnTo>
                  <a:pt x="384951" y="218139"/>
                </a:lnTo>
                <a:lnTo>
                  <a:pt x="370316" y="193671"/>
                </a:lnTo>
                <a:lnTo>
                  <a:pt x="348208" y="175742"/>
                </a:lnTo>
                <a:lnTo>
                  <a:pt x="320497" y="166065"/>
                </a:lnTo>
                <a:lnTo>
                  <a:pt x="331760" y="134018"/>
                </a:lnTo>
                <a:lnTo>
                  <a:pt x="349561" y="102750"/>
                </a:lnTo>
                <a:lnTo>
                  <a:pt x="372342" y="72419"/>
                </a:lnTo>
                <a:lnTo>
                  <a:pt x="398551" y="43180"/>
                </a:lnTo>
                <a:lnTo>
                  <a:pt x="355371" y="0"/>
                </a:lnTo>
                <a:close/>
              </a:path>
              <a:path w="398779" h="330835">
                <a:moveTo>
                  <a:pt x="131190" y="0"/>
                </a:moveTo>
                <a:lnTo>
                  <a:pt x="100138" y="31758"/>
                </a:lnTo>
                <a:lnTo>
                  <a:pt x="69870" y="66976"/>
                </a:lnTo>
                <a:lnTo>
                  <a:pt x="42554" y="105240"/>
                </a:lnTo>
                <a:lnTo>
                  <a:pt x="20358" y="146133"/>
                </a:lnTo>
                <a:lnTo>
                  <a:pt x="5451" y="189242"/>
                </a:lnTo>
                <a:lnTo>
                  <a:pt x="0" y="234149"/>
                </a:lnTo>
                <a:lnTo>
                  <a:pt x="7369" y="278617"/>
                </a:lnTo>
                <a:lnTo>
                  <a:pt x="26571" y="308452"/>
                </a:lnTo>
                <a:lnTo>
                  <a:pt x="53245" y="325213"/>
                </a:lnTo>
                <a:lnTo>
                  <a:pt x="83032" y="330454"/>
                </a:lnTo>
                <a:lnTo>
                  <a:pt x="115621" y="324020"/>
                </a:lnTo>
                <a:lnTo>
                  <a:pt x="141984" y="306379"/>
                </a:lnTo>
                <a:lnTo>
                  <a:pt x="159629" y="280020"/>
                </a:lnTo>
                <a:lnTo>
                  <a:pt x="166065" y="247434"/>
                </a:lnTo>
                <a:lnTo>
                  <a:pt x="160771" y="218139"/>
                </a:lnTo>
                <a:lnTo>
                  <a:pt x="146135" y="193671"/>
                </a:lnTo>
                <a:lnTo>
                  <a:pt x="124027" y="175742"/>
                </a:lnTo>
                <a:lnTo>
                  <a:pt x="96316" y="166065"/>
                </a:lnTo>
                <a:lnTo>
                  <a:pt x="107580" y="134018"/>
                </a:lnTo>
                <a:lnTo>
                  <a:pt x="125380" y="102750"/>
                </a:lnTo>
                <a:lnTo>
                  <a:pt x="148162" y="72419"/>
                </a:lnTo>
                <a:lnTo>
                  <a:pt x="174370" y="43180"/>
                </a:lnTo>
                <a:lnTo>
                  <a:pt x="131190" y="0"/>
                </a:lnTo>
                <a:close/>
              </a:path>
            </a:pathLst>
          </a:custGeom>
          <a:solidFill>
            <a:schemeClr val="bg2"/>
          </a:solidFill>
        </p:spPr>
        <p:txBody>
          <a:bodyPr wrap="square" lIns="0" tIns="0" rIns="0" bIns="0" rtlCol="0"/>
          <a:lstStyle/>
          <a:p>
            <a:pPr defTabSz="685723"/>
            <a:endParaRPr sz="3600" i="1" dirty="0">
              <a:solidFill>
                <a:srgbClr val="004563"/>
              </a:solidFill>
              <a:latin typeface="Calibri" panose="020F0502020204030204"/>
            </a:endParaRPr>
          </a:p>
        </p:txBody>
      </p:sp>
    </p:spTree>
    <p:extLst>
      <p:ext uri="{BB962C8B-B14F-4D97-AF65-F5344CB8AC3E}">
        <p14:creationId xmlns:p14="http://schemas.microsoft.com/office/powerpoint/2010/main" val="8453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6F5D77-891F-91DE-2A11-2462B6BD2B66}"/>
              </a:ext>
            </a:extLst>
          </p:cNvPr>
          <p:cNvSpPr/>
          <p:nvPr/>
        </p:nvSpPr>
        <p:spPr>
          <a:xfrm>
            <a:off x="814765" y="1087836"/>
            <a:ext cx="5920556" cy="4385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0E70761-6EA8-19A6-6045-2AE509154BA9}"/>
              </a:ext>
            </a:extLst>
          </p:cNvPr>
          <p:cNvSpPr>
            <a:spLocks noGrp="1"/>
          </p:cNvSpPr>
          <p:nvPr>
            <p:ph type="body" sz="quarter" idx="10"/>
          </p:nvPr>
        </p:nvSpPr>
        <p:spPr>
          <a:xfrm>
            <a:off x="733814" y="478660"/>
            <a:ext cx="4663950" cy="438582"/>
          </a:xfrm>
        </p:spPr>
        <p:txBody>
          <a:bodyPr/>
          <a:lstStyle/>
          <a:p>
            <a:r>
              <a:rPr lang="en-GB" sz="2000" dirty="0">
                <a:latin typeface="+mj-lt"/>
              </a:rPr>
              <a:t>Introduction</a:t>
            </a:r>
          </a:p>
        </p:txBody>
      </p:sp>
      <p:sp>
        <p:nvSpPr>
          <p:cNvPr id="5" name="Text Placeholder 4">
            <a:extLst>
              <a:ext uri="{FF2B5EF4-FFF2-40B4-BE49-F238E27FC236}">
                <a16:creationId xmlns:a16="http://schemas.microsoft.com/office/drawing/2014/main" id="{939FD75F-F2A4-42A2-53EA-224972721584}"/>
              </a:ext>
            </a:extLst>
          </p:cNvPr>
          <p:cNvSpPr>
            <a:spLocks noGrp="1"/>
          </p:cNvSpPr>
          <p:nvPr>
            <p:ph type="body" sz="quarter" idx="12"/>
          </p:nvPr>
        </p:nvSpPr>
        <p:spPr>
          <a:xfrm>
            <a:off x="814764" y="1791688"/>
            <a:ext cx="5920556" cy="2663204"/>
          </a:xfrm>
        </p:spPr>
        <p:txBody>
          <a:bodyPr/>
          <a:lstStyle/>
          <a:p>
            <a:pPr algn="just"/>
            <a:r>
              <a:rPr lang="en-GB" sz="1100" dirty="0">
                <a:solidFill>
                  <a:schemeClr val="tx1"/>
                </a:solidFill>
                <a:latin typeface="+mn-lt"/>
              </a:rPr>
              <a:t>Creating a fair, inclusive and supportive workplace remains a priority for our business, and this report is an important part of that commitment. Our results this year show some natural shifts in our gender pay position, reflecting changes in our workforce and the roles our colleagues are playing across the organisation.</a:t>
            </a:r>
          </a:p>
          <a:p>
            <a:pPr algn="just"/>
            <a:endParaRPr lang="en-GB" sz="1100" dirty="0">
              <a:solidFill>
                <a:schemeClr val="tx1"/>
              </a:solidFill>
              <a:latin typeface="+mn-lt"/>
            </a:endParaRPr>
          </a:p>
          <a:p>
            <a:pPr algn="just"/>
            <a:r>
              <a:rPr lang="en-GB" sz="1100" dirty="0">
                <a:solidFill>
                  <a:schemeClr val="tx1"/>
                </a:solidFill>
                <a:latin typeface="+mn-lt"/>
              </a:rPr>
              <a:t>While these movements are expected as our business evolves, our focus on ensuring equal opportunities for all remains unchanged. We continue to review our practices, listen to our colleagues and invest in initiatives that help us build a workplace where everyone can develop and succeed.</a:t>
            </a:r>
          </a:p>
          <a:p>
            <a:pPr algn="just"/>
            <a:endParaRPr lang="en-GB" sz="1100" dirty="0">
              <a:solidFill>
                <a:schemeClr val="tx1"/>
              </a:solidFill>
              <a:latin typeface="+mn-lt"/>
            </a:endParaRPr>
          </a:p>
          <a:p>
            <a:pPr algn="just"/>
            <a:r>
              <a:rPr lang="en-GB" sz="1100" dirty="0">
                <a:solidFill>
                  <a:schemeClr val="tx1"/>
                </a:solidFill>
                <a:latin typeface="+mn-lt"/>
              </a:rPr>
              <a:t>Thank you to all our teams for the contribution they make every day. Together, we will keep building on the progress we’ve made and continue driving positive change across Advanced Supply Chain.</a:t>
            </a:r>
          </a:p>
        </p:txBody>
      </p:sp>
      <p:sp>
        <p:nvSpPr>
          <p:cNvPr id="6" name="Text Placeholder 5">
            <a:extLst>
              <a:ext uri="{FF2B5EF4-FFF2-40B4-BE49-F238E27FC236}">
                <a16:creationId xmlns:a16="http://schemas.microsoft.com/office/drawing/2014/main" id="{3AD013BB-808D-DA46-C3A8-F0C7C2C91F54}"/>
              </a:ext>
            </a:extLst>
          </p:cNvPr>
          <p:cNvSpPr>
            <a:spLocks noGrp="1"/>
          </p:cNvSpPr>
          <p:nvPr>
            <p:ph type="body" sz="quarter" idx="15"/>
          </p:nvPr>
        </p:nvSpPr>
        <p:spPr>
          <a:xfrm>
            <a:off x="893659" y="1157817"/>
            <a:ext cx="4663950" cy="501236"/>
          </a:xfrm>
        </p:spPr>
        <p:txBody>
          <a:bodyPr/>
          <a:lstStyle/>
          <a:p>
            <a:r>
              <a:rPr lang="en-GB" sz="1200" b="0" dirty="0">
                <a:solidFill>
                  <a:schemeClr val="bg1"/>
                </a:solidFill>
                <a:latin typeface="+mj-lt"/>
              </a:rPr>
              <a:t>Welcome to our Gender Pay Performance Report 2025.</a:t>
            </a:r>
          </a:p>
        </p:txBody>
      </p:sp>
      <p:sp>
        <p:nvSpPr>
          <p:cNvPr id="11" name="TextBox 10">
            <a:extLst>
              <a:ext uri="{FF2B5EF4-FFF2-40B4-BE49-F238E27FC236}">
                <a16:creationId xmlns:a16="http://schemas.microsoft.com/office/drawing/2014/main" id="{0EBD16E0-8954-F99D-DC91-DD6448B2E113}"/>
              </a:ext>
            </a:extLst>
          </p:cNvPr>
          <p:cNvSpPr txBox="1"/>
          <p:nvPr/>
        </p:nvSpPr>
        <p:spPr>
          <a:xfrm>
            <a:off x="7072165" y="2494910"/>
            <a:ext cx="1886430" cy="461665"/>
          </a:xfrm>
          <a:prstGeom prst="rect">
            <a:avLst/>
          </a:prstGeom>
          <a:noFill/>
        </p:spPr>
        <p:txBody>
          <a:bodyPr wrap="square">
            <a:spAutoFit/>
          </a:bodyPr>
          <a:lstStyle/>
          <a:p>
            <a:r>
              <a:rPr lang="en-GB" sz="1200" b="1" dirty="0">
                <a:solidFill>
                  <a:schemeClr val="bg2"/>
                </a:solidFill>
                <a:latin typeface="+mn-lt"/>
              </a:rPr>
              <a:t>Keith Lawrence</a:t>
            </a:r>
            <a:br>
              <a:rPr lang="en-GB" sz="1200" dirty="0">
                <a:solidFill>
                  <a:schemeClr val="bg2"/>
                </a:solidFill>
                <a:latin typeface="+mn-lt"/>
              </a:rPr>
            </a:br>
            <a:r>
              <a:rPr lang="en-GB" sz="1200" dirty="0">
                <a:solidFill>
                  <a:schemeClr val="bg2"/>
                </a:solidFill>
                <a:latin typeface="+mn-lt"/>
              </a:rPr>
              <a:t>Managing Director</a:t>
            </a:r>
            <a:endParaRPr lang="en-GB" sz="1200" dirty="0">
              <a:solidFill>
                <a:schemeClr val="bg2"/>
              </a:solidFill>
            </a:endParaRPr>
          </a:p>
        </p:txBody>
      </p:sp>
      <p:sp>
        <p:nvSpPr>
          <p:cNvPr id="2" name="Oval 1">
            <a:extLst>
              <a:ext uri="{FF2B5EF4-FFF2-40B4-BE49-F238E27FC236}">
                <a16:creationId xmlns:a16="http://schemas.microsoft.com/office/drawing/2014/main" id="{2C02E69B-F6F4-D769-A079-696A09618383}"/>
              </a:ext>
            </a:extLst>
          </p:cNvPr>
          <p:cNvSpPr/>
          <p:nvPr/>
        </p:nvSpPr>
        <p:spPr>
          <a:xfrm>
            <a:off x="6727035" y="281354"/>
            <a:ext cx="1994343" cy="1952414"/>
          </a:xfrm>
          <a:prstGeom prst="ellipse">
            <a:avLst/>
          </a:prstGeom>
          <a:solidFill>
            <a:schemeClr val="bg1"/>
          </a:solid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119307A1-9318-3D78-BACE-4D9BAE420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312" y="318966"/>
            <a:ext cx="1944073" cy="18983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178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B3A9A59-E468-7B21-B77B-664909A5C9EC}"/>
              </a:ext>
            </a:extLst>
          </p:cNvPr>
          <p:cNvSpPr>
            <a:spLocks noGrp="1"/>
          </p:cNvSpPr>
          <p:nvPr>
            <p:ph type="body" sz="quarter" idx="12"/>
          </p:nvPr>
        </p:nvSpPr>
        <p:spPr>
          <a:xfrm>
            <a:off x="534061" y="1464256"/>
            <a:ext cx="3576897" cy="3564462"/>
          </a:xfrm>
        </p:spPr>
        <p:txBody>
          <a:bodyPr/>
          <a:lstStyle/>
          <a:p>
            <a:r>
              <a:rPr lang="en-GB" sz="900" dirty="0">
                <a:latin typeface="+mn-lt"/>
              </a:rPr>
              <a:t>The Gender Pay Gap is the percentage difference between the hourly rate of pay for a male employee and for a female employee (as set out by the ‘Regulations’) at a snapshot date each year.</a:t>
            </a:r>
          </a:p>
          <a:p>
            <a:endParaRPr lang="en-GB" sz="900" dirty="0">
              <a:latin typeface="+mn-lt"/>
            </a:endParaRPr>
          </a:p>
          <a:p>
            <a:r>
              <a:rPr lang="en-GB" sz="900" dirty="0">
                <a:latin typeface="+mn-lt"/>
              </a:rPr>
              <a:t>All companies with 250 or more employees need to publish their gender pay gap under The Equality Act 2010 (Gender Pay Gap Information) Regulations 2017 (the ‘Regulations’).</a:t>
            </a:r>
          </a:p>
          <a:p>
            <a:endParaRPr lang="en-GB" sz="900" dirty="0">
              <a:latin typeface="+mn-lt"/>
            </a:endParaRPr>
          </a:p>
          <a:p>
            <a:r>
              <a:rPr lang="en-GB" sz="900" dirty="0">
                <a:latin typeface="+mn-lt"/>
              </a:rPr>
              <a:t>Employers meeting this criteria have a statutory obligation to publish the following:</a:t>
            </a:r>
          </a:p>
          <a:p>
            <a:pPr marL="171450" indent="-171450">
              <a:buFont typeface="Arial" panose="020B0604020202020204" pitchFamily="34" charset="0"/>
              <a:buChar char="•"/>
            </a:pPr>
            <a:r>
              <a:rPr lang="en-GB" sz="900" dirty="0">
                <a:latin typeface="+mn-lt"/>
              </a:rPr>
              <a:t> the gap in pay between men and women for both a mean basis (average hourly rate) and the median basis (the hourly rate for the person ‘in the middle’)</a:t>
            </a:r>
          </a:p>
          <a:p>
            <a:pPr marL="171450" indent="-171450">
              <a:buFont typeface="Arial" panose="020B0604020202020204" pitchFamily="34" charset="0"/>
              <a:buChar char="•"/>
            </a:pPr>
            <a:r>
              <a:rPr lang="en-GB" sz="900" dirty="0">
                <a:latin typeface="+mn-lt"/>
              </a:rPr>
              <a:t>the distribution of gender by pay quartile (the workforce is split into 4 groups based on their pay)</a:t>
            </a:r>
          </a:p>
          <a:p>
            <a:pPr marL="171450" indent="-171450">
              <a:buFont typeface="Arial" panose="020B0604020202020204" pitchFamily="34" charset="0"/>
              <a:buChar char="•"/>
            </a:pPr>
            <a:r>
              <a:rPr lang="en-GB" sz="900" dirty="0">
                <a:latin typeface="+mn-lt"/>
              </a:rPr>
              <a:t>the percentage of employees receiving bonus by gender and the gap between the genders for mean and median bonus averages.</a:t>
            </a:r>
          </a:p>
          <a:p>
            <a:endParaRPr lang="en-GB" sz="900" dirty="0">
              <a:latin typeface="+mn-lt"/>
            </a:endParaRPr>
          </a:p>
          <a:p>
            <a:endParaRPr lang="en-GB" sz="800" dirty="0">
              <a:latin typeface="+mn-lt"/>
            </a:endParaRPr>
          </a:p>
        </p:txBody>
      </p:sp>
      <p:sp>
        <p:nvSpPr>
          <p:cNvPr id="2" name="Text Placeholder 1">
            <a:extLst>
              <a:ext uri="{FF2B5EF4-FFF2-40B4-BE49-F238E27FC236}">
                <a16:creationId xmlns:a16="http://schemas.microsoft.com/office/drawing/2014/main" id="{B6F2E3D0-59BD-10BC-81BD-FB2B66B3165A}"/>
              </a:ext>
            </a:extLst>
          </p:cNvPr>
          <p:cNvSpPr>
            <a:spLocks noGrp="1"/>
          </p:cNvSpPr>
          <p:nvPr>
            <p:ph type="body" sz="quarter" idx="15"/>
          </p:nvPr>
        </p:nvSpPr>
        <p:spPr>
          <a:xfrm>
            <a:off x="534061" y="963020"/>
            <a:ext cx="3507029" cy="501236"/>
          </a:xfrm>
        </p:spPr>
        <p:txBody>
          <a:bodyPr/>
          <a:lstStyle/>
          <a:p>
            <a:r>
              <a:rPr lang="en-GB" sz="1100" dirty="0">
                <a:latin typeface="+mn-lt"/>
              </a:rPr>
              <a:t>What is the Gender Pay Gap, why do we need to report?</a:t>
            </a:r>
          </a:p>
        </p:txBody>
      </p:sp>
      <p:sp>
        <p:nvSpPr>
          <p:cNvPr id="3" name="Text Placeholder 2">
            <a:extLst>
              <a:ext uri="{FF2B5EF4-FFF2-40B4-BE49-F238E27FC236}">
                <a16:creationId xmlns:a16="http://schemas.microsoft.com/office/drawing/2014/main" id="{9ED09CCC-6AA6-AEBD-84F0-30091CCBB515}"/>
              </a:ext>
            </a:extLst>
          </p:cNvPr>
          <p:cNvSpPr>
            <a:spLocks noGrp="1"/>
          </p:cNvSpPr>
          <p:nvPr>
            <p:ph type="body" sz="quarter" idx="16"/>
          </p:nvPr>
        </p:nvSpPr>
        <p:spPr>
          <a:xfrm>
            <a:off x="4888534" y="1422441"/>
            <a:ext cx="3987148" cy="2663204"/>
          </a:xfrm>
        </p:spPr>
        <p:txBody>
          <a:bodyPr/>
          <a:lstStyle/>
          <a:p>
            <a:r>
              <a:rPr lang="en-GB" sz="900" dirty="0">
                <a:latin typeface="+mn-lt"/>
              </a:rPr>
              <a:t>Our snapshot date is the 5</a:t>
            </a:r>
            <a:r>
              <a:rPr lang="en-GB" sz="900" baseline="30000" dirty="0">
                <a:latin typeface="+mn-lt"/>
              </a:rPr>
              <a:t>th</a:t>
            </a:r>
            <a:r>
              <a:rPr lang="en-GB" sz="900" dirty="0">
                <a:latin typeface="+mn-lt"/>
              </a:rPr>
              <a:t> April each year, the report is based on what is paid weekly/monthly as at this date and the data from this point in time is used to calculate the mean and median average hourly pay of our colleagues.</a:t>
            </a:r>
          </a:p>
          <a:p>
            <a:endParaRPr lang="en-GB" sz="900" dirty="0">
              <a:latin typeface="+mn-lt"/>
            </a:endParaRPr>
          </a:p>
          <a:p>
            <a:r>
              <a:rPr lang="en-GB" sz="900" dirty="0">
                <a:latin typeface="+mn-lt"/>
              </a:rPr>
              <a:t>For bonus calculations, the data from the 12 months prior to the snapshot date is used to calculate the percentage of men and women receiving bonus and the percentage difference in mean and median average bonus paid between men and women.</a:t>
            </a:r>
          </a:p>
          <a:p>
            <a:endParaRPr lang="en-GB" sz="900" dirty="0">
              <a:latin typeface="+mn-lt"/>
            </a:endParaRPr>
          </a:p>
          <a:p>
            <a:r>
              <a:rPr lang="en-GB" sz="900" dirty="0">
                <a:latin typeface="+mn-lt"/>
              </a:rPr>
              <a:t>Only ‘full pay relevant’ employees can be included to calculate the mean and median average hourly pay – this is any employee who has been paid at least their contractual pay at the snapshot date</a:t>
            </a:r>
          </a:p>
          <a:p>
            <a:endParaRPr lang="en-GB" sz="900" dirty="0">
              <a:latin typeface="+mn-lt"/>
            </a:endParaRPr>
          </a:p>
          <a:p>
            <a:r>
              <a:rPr lang="en-GB" sz="900" dirty="0">
                <a:latin typeface="+mn-lt"/>
              </a:rPr>
              <a:t>Any employee on maternity, paternity, unpaid leave, SSP or who has not worked their full hours, or received their standard pay, is not classed as a ‘full pay relevant’ employee and cannot be included in the calculations for average hourly rates. These employees can be included in the calculations for bonus however, as they are a relevant employee at the snapshot date.</a:t>
            </a:r>
          </a:p>
          <a:p>
            <a:endParaRPr lang="en-GB" sz="900" dirty="0">
              <a:latin typeface="+mn-lt"/>
            </a:endParaRPr>
          </a:p>
        </p:txBody>
      </p:sp>
      <p:sp>
        <p:nvSpPr>
          <p:cNvPr id="4" name="Text Placeholder 3">
            <a:extLst>
              <a:ext uri="{FF2B5EF4-FFF2-40B4-BE49-F238E27FC236}">
                <a16:creationId xmlns:a16="http://schemas.microsoft.com/office/drawing/2014/main" id="{5BC18D93-90F1-9593-0E83-6E7367ED3C69}"/>
              </a:ext>
            </a:extLst>
          </p:cNvPr>
          <p:cNvSpPr>
            <a:spLocks noGrp="1"/>
          </p:cNvSpPr>
          <p:nvPr>
            <p:ph type="body" sz="quarter" idx="17"/>
          </p:nvPr>
        </p:nvSpPr>
        <p:spPr>
          <a:xfrm>
            <a:off x="4888534" y="963020"/>
            <a:ext cx="3507029" cy="501236"/>
          </a:xfrm>
        </p:spPr>
        <p:txBody>
          <a:bodyPr/>
          <a:lstStyle/>
          <a:p>
            <a:r>
              <a:rPr lang="en-GB" dirty="0">
                <a:latin typeface="+mn-lt"/>
              </a:rPr>
              <a:t>Details of this report</a:t>
            </a:r>
          </a:p>
        </p:txBody>
      </p:sp>
      <p:sp>
        <p:nvSpPr>
          <p:cNvPr id="10" name="Text Placeholder 9">
            <a:extLst>
              <a:ext uri="{FF2B5EF4-FFF2-40B4-BE49-F238E27FC236}">
                <a16:creationId xmlns:a16="http://schemas.microsoft.com/office/drawing/2014/main" id="{C268F356-E5B9-D253-0201-F4E7021152CC}"/>
              </a:ext>
            </a:extLst>
          </p:cNvPr>
          <p:cNvSpPr>
            <a:spLocks noGrp="1"/>
          </p:cNvSpPr>
          <p:nvPr>
            <p:ph type="body" sz="quarter" idx="10"/>
          </p:nvPr>
        </p:nvSpPr>
        <p:spPr/>
        <p:txBody>
          <a:bodyPr/>
          <a:lstStyle/>
          <a:p>
            <a:r>
              <a:rPr lang="en-GB" sz="2000" dirty="0">
                <a:latin typeface="+mj-lt"/>
              </a:rPr>
              <a:t>Background</a:t>
            </a:r>
            <a:r>
              <a:rPr lang="en-GB" sz="2000" dirty="0"/>
              <a:t> </a:t>
            </a:r>
            <a:r>
              <a:rPr lang="en-GB" sz="2000" dirty="0">
                <a:latin typeface="+mj-lt"/>
              </a:rPr>
              <a:t>Information</a:t>
            </a:r>
          </a:p>
        </p:txBody>
      </p:sp>
    </p:spTree>
    <p:extLst>
      <p:ext uri="{BB962C8B-B14F-4D97-AF65-F5344CB8AC3E}">
        <p14:creationId xmlns:p14="http://schemas.microsoft.com/office/powerpoint/2010/main" val="255678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5E39F-0BB4-0071-F8A0-8659EDFE0CAC}"/>
              </a:ext>
            </a:extLst>
          </p:cNvPr>
          <p:cNvSpPr>
            <a:spLocks noGrp="1"/>
          </p:cNvSpPr>
          <p:nvPr>
            <p:ph type="body" sz="quarter" idx="10"/>
          </p:nvPr>
        </p:nvSpPr>
        <p:spPr>
          <a:xfrm>
            <a:off x="534059" y="493902"/>
            <a:ext cx="6224550" cy="438582"/>
          </a:xfrm>
        </p:spPr>
        <p:txBody>
          <a:bodyPr/>
          <a:lstStyle/>
          <a:p>
            <a:r>
              <a:rPr lang="en-GB" sz="2000" dirty="0">
                <a:latin typeface="+mj-lt"/>
              </a:rPr>
              <a:t>Headcount Data</a:t>
            </a:r>
          </a:p>
        </p:txBody>
      </p:sp>
      <p:sp>
        <p:nvSpPr>
          <p:cNvPr id="4" name="Text Placeholder 3">
            <a:extLst>
              <a:ext uri="{FF2B5EF4-FFF2-40B4-BE49-F238E27FC236}">
                <a16:creationId xmlns:a16="http://schemas.microsoft.com/office/drawing/2014/main" id="{F5228467-D72D-BB75-5211-FE81FD88FEB9}"/>
              </a:ext>
            </a:extLst>
          </p:cNvPr>
          <p:cNvSpPr>
            <a:spLocks noGrp="1"/>
          </p:cNvSpPr>
          <p:nvPr>
            <p:ph type="body" sz="quarter" idx="15"/>
          </p:nvPr>
        </p:nvSpPr>
        <p:spPr>
          <a:xfrm>
            <a:off x="555020" y="1026313"/>
            <a:ext cx="7757041" cy="501236"/>
          </a:xfrm>
        </p:spPr>
        <p:txBody>
          <a:bodyPr/>
          <a:lstStyle/>
          <a:p>
            <a:r>
              <a:rPr lang="en-GB" sz="1100" b="0" dirty="0">
                <a:latin typeface="+mn-lt"/>
              </a:rPr>
              <a:t>Headcount has remained stable year on year with a slight increase in female representation compared to 2024.</a:t>
            </a:r>
            <a:endParaRPr lang="en-GB" sz="1100" dirty="0">
              <a:highlight>
                <a:srgbClr val="FFFF00"/>
              </a:highlight>
            </a:endParaRPr>
          </a:p>
        </p:txBody>
      </p:sp>
      <p:sp>
        <p:nvSpPr>
          <p:cNvPr id="5" name="Slide Number Placeholder 4">
            <a:extLst>
              <a:ext uri="{FF2B5EF4-FFF2-40B4-BE49-F238E27FC236}">
                <a16:creationId xmlns:a16="http://schemas.microsoft.com/office/drawing/2014/main" id="{EF6A9806-B617-76A0-426E-3CD0B945D135}"/>
              </a:ext>
            </a:extLst>
          </p:cNvPr>
          <p:cNvSpPr>
            <a:spLocks noGrp="1"/>
          </p:cNvSpPr>
          <p:nvPr>
            <p:ph type="sldNum" sz="quarter" idx="4"/>
          </p:nvPr>
        </p:nvSpPr>
        <p:spPr/>
        <p:txBody>
          <a:bodyPr/>
          <a:lstStyle/>
          <a:p>
            <a:fld id="{30013416-0B85-9844-A8F9-AEEBEF89D99A}" type="slidenum">
              <a:rPr lang="en-US" smtClean="0"/>
              <a:pPr/>
              <a:t>5</a:t>
            </a:fld>
            <a:endParaRPr lang="en-US" dirty="0"/>
          </a:p>
        </p:txBody>
      </p:sp>
      <p:pic>
        <p:nvPicPr>
          <p:cNvPr id="35" name="Graphic 34" descr="Male with solid fill">
            <a:extLst>
              <a:ext uri="{FF2B5EF4-FFF2-40B4-BE49-F238E27FC236}">
                <a16:creationId xmlns:a16="http://schemas.microsoft.com/office/drawing/2014/main" id="{93D4C60A-063D-73CF-18BC-F69B29DC5C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3462" y="2448515"/>
            <a:ext cx="914400" cy="914400"/>
          </a:xfrm>
          <a:prstGeom prst="rect">
            <a:avLst/>
          </a:prstGeom>
        </p:spPr>
      </p:pic>
      <p:pic>
        <p:nvPicPr>
          <p:cNvPr id="37" name="Graphic 36" descr="Male outline">
            <a:extLst>
              <a:ext uri="{FF2B5EF4-FFF2-40B4-BE49-F238E27FC236}">
                <a16:creationId xmlns:a16="http://schemas.microsoft.com/office/drawing/2014/main" id="{F8B0E33C-6DB0-92EE-F695-186E78A5DE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2910" y="2435673"/>
            <a:ext cx="914400" cy="914400"/>
          </a:xfrm>
          <a:prstGeom prst="rect">
            <a:avLst/>
          </a:prstGeom>
        </p:spPr>
      </p:pic>
      <p:sp>
        <p:nvSpPr>
          <p:cNvPr id="40" name="TextBox 39">
            <a:extLst>
              <a:ext uri="{FF2B5EF4-FFF2-40B4-BE49-F238E27FC236}">
                <a16:creationId xmlns:a16="http://schemas.microsoft.com/office/drawing/2014/main" id="{598B1926-9D26-9B65-EEF0-39C091167477}"/>
              </a:ext>
            </a:extLst>
          </p:cNvPr>
          <p:cNvSpPr txBox="1"/>
          <p:nvPr/>
        </p:nvSpPr>
        <p:spPr>
          <a:xfrm>
            <a:off x="5360960" y="2311070"/>
            <a:ext cx="4572000" cy="269304"/>
          </a:xfrm>
          <a:prstGeom prst="rect">
            <a:avLst/>
          </a:prstGeom>
          <a:noFill/>
        </p:spPr>
        <p:txBody>
          <a:bodyPr wrap="square">
            <a:spAutoFit/>
          </a:bodyPr>
          <a:lstStyle/>
          <a:p>
            <a:r>
              <a:rPr lang="en-GB" sz="1150" b="1" dirty="0">
                <a:latin typeface="+mj-lt"/>
              </a:rPr>
              <a:t>Male Headcount</a:t>
            </a:r>
          </a:p>
        </p:txBody>
      </p:sp>
      <p:sp>
        <p:nvSpPr>
          <p:cNvPr id="41" name="TextBox 40">
            <a:extLst>
              <a:ext uri="{FF2B5EF4-FFF2-40B4-BE49-F238E27FC236}">
                <a16:creationId xmlns:a16="http://schemas.microsoft.com/office/drawing/2014/main" id="{F9EAACBD-8B2F-98A3-1A40-1DB1BB24F4A4}"/>
              </a:ext>
            </a:extLst>
          </p:cNvPr>
          <p:cNvSpPr txBox="1"/>
          <p:nvPr/>
        </p:nvSpPr>
        <p:spPr>
          <a:xfrm>
            <a:off x="5391113" y="3351284"/>
            <a:ext cx="4572000" cy="269304"/>
          </a:xfrm>
          <a:prstGeom prst="rect">
            <a:avLst/>
          </a:prstGeom>
          <a:noFill/>
        </p:spPr>
        <p:txBody>
          <a:bodyPr wrap="square">
            <a:spAutoFit/>
          </a:bodyPr>
          <a:lstStyle/>
          <a:p>
            <a:r>
              <a:rPr lang="en-GB" sz="1150" dirty="0">
                <a:latin typeface="+mj-lt"/>
              </a:rPr>
              <a:t>Female Headcount</a:t>
            </a:r>
          </a:p>
        </p:txBody>
      </p:sp>
      <p:sp>
        <p:nvSpPr>
          <p:cNvPr id="42" name="TextBox 41">
            <a:extLst>
              <a:ext uri="{FF2B5EF4-FFF2-40B4-BE49-F238E27FC236}">
                <a16:creationId xmlns:a16="http://schemas.microsoft.com/office/drawing/2014/main" id="{F52034F1-CF8E-CB64-C96A-83DDE5478764}"/>
              </a:ext>
            </a:extLst>
          </p:cNvPr>
          <p:cNvSpPr txBox="1"/>
          <p:nvPr/>
        </p:nvSpPr>
        <p:spPr>
          <a:xfrm>
            <a:off x="6324872" y="2784290"/>
            <a:ext cx="1628101" cy="307777"/>
          </a:xfrm>
          <a:prstGeom prst="rect">
            <a:avLst/>
          </a:prstGeom>
          <a:noFill/>
        </p:spPr>
        <p:txBody>
          <a:bodyPr wrap="square">
            <a:spAutoFit/>
          </a:bodyPr>
          <a:lstStyle/>
          <a:p>
            <a:r>
              <a:rPr lang="en-GB" sz="1400" dirty="0">
                <a:solidFill>
                  <a:schemeClr val="tx2"/>
                </a:solidFill>
                <a:latin typeface="+mj-lt"/>
              </a:rPr>
              <a:t>742         52.74%</a:t>
            </a:r>
          </a:p>
        </p:txBody>
      </p:sp>
      <p:sp>
        <p:nvSpPr>
          <p:cNvPr id="43" name="TextBox 42">
            <a:extLst>
              <a:ext uri="{FF2B5EF4-FFF2-40B4-BE49-F238E27FC236}">
                <a16:creationId xmlns:a16="http://schemas.microsoft.com/office/drawing/2014/main" id="{6D784F5D-EB72-10E8-C681-A0BDBADA26A2}"/>
              </a:ext>
            </a:extLst>
          </p:cNvPr>
          <p:cNvSpPr txBox="1"/>
          <p:nvPr/>
        </p:nvSpPr>
        <p:spPr>
          <a:xfrm>
            <a:off x="6401240" y="3868306"/>
            <a:ext cx="1699662" cy="307777"/>
          </a:xfrm>
          <a:prstGeom prst="rect">
            <a:avLst/>
          </a:prstGeom>
          <a:noFill/>
        </p:spPr>
        <p:txBody>
          <a:bodyPr wrap="square">
            <a:spAutoFit/>
          </a:bodyPr>
          <a:lstStyle/>
          <a:p>
            <a:r>
              <a:rPr lang="en-GB" sz="1400" dirty="0">
                <a:solidFill>
                  <a:schemeClr val="bg2"/>
                </a:solidFill>
                <a:latin typeface="+mj-lt"/>
              </a:rPr>
              <a:t>665        47.26%</a:t>
            </a:r>
          </a:p>
        </p:txBody>
      </p:sp>
      <p:sp>
        <p:nvSpPr>
          <p:cNvPr id="44" name="TextBox 43">
            <a:extLst>
              <a:ext uri="{FF2B5EF4-FFF2-40B4-BE49-F238E27FC236}">
                <a16:creationId xmlns:a16="http://schemas.microsoft.com/office/drawing/2014/main" id="{9B04CFF2-433A-B562-D242-96C61D9D2FED}"/>
              </a:ext>
            </a:extLst>
          </p:cNvPr>
          <p:cNvSpPr txBox="1"/>
          <p:nvPr/>
        </p:nvSpPr>
        <p:spPr>
          <a:xfrm>
            <a:off x="1059919" y="4548581"/>
            <a:ext cx="5390984" cy="431593"/>
          </a:xfrm>
          <a:prstGeom prst="rect">
            <a:avLst/>
          </a:prstGeom>
          <a:noFill/>
        </p:spPr>
        <p:txBody>
          <a:bodyPr wrap="square">
            <a:spAutoFit/>
          </a:bodyPr>
          <a:lstStyle/>
          <a:p>
            <a:pPr>
              <a:lnSpc>
                <a:spcPct val="107000"/>
              </a:lnSpc>
              <a:spcAft>
                <a:spcPts val="900"/>
              </a:spcAft>
            </a:pPr>
            <a:br>
              <a:rPr lang="en-GB" sz="700" kern="100" dirty="0">
                <a:solidFill>
                  <a:srgbClr val="111111"/>
                </a:solidFill>
                <a:effectLst/>
                <a:ea typeface="Aptos" panose="020B0004020202020204" pitchFamily="34" charset="0"/>
                <a:cs typeface="Segoe UI Symbol" panose="020B0502040204020203" pitchFamily="34" charset="0"/>
              </a:rPr>
            </a:br>
            <a:r>
              <a:rPr lang="en-GB" sz="700" kern="100" dirty="0">
                <a:solidFill>
                  <a:srgbClr val="111111"/>
                </a:solidFill>
                <a:effectLst/>
                <a:ea typeface="Aptos" panose="020B0004020202020204" pitchFamily="34" charset="0"/>
                <a:cs typeface="Segoe UI Symbol" panose="020B0502040204020203" pitchFamily="34" charset="0"/>
              </a:rPr>
              <a:t>Headcount data is based on active employees as at 5 April 2025.</a:t>
            </a:r>
            <a:br>
              <a:rPr lang="en-GB" sz="700" kern="100" dirty="0">
                <a:solidFill>
                  <a:srgbClr val="111111"/>
                </a:solidFill>
                <a:ea typeface="Aptos" panose="020B0004020202020204" pitchFamily="34" charset="0"/>
                <a:cs typeface="Times New Roman" panose="02020603050405020304" pitchFamily="18" charset="0"/>
              </a:rPr>
            </a:br>
            <a:r>
              <a:rPr lang="en-GB" sz="700" kern="0" dirty="0">
                <a:solidFill>
                  <a:srgbClr val="333333"/>
                </a:solidFill>
                <a:effectLst/>
                <a:ea typeface="Times New Roman" panose="02020603050405020304" pitchFamily="18" charset="0"/>
                <a:cs typeface="Arial" panose="020B0604020202020204" pitchFamily="34" charset="0"/>
              </a:rPr>
              <a:t>The </a:t>
            </a:r>
            <a:r>
              <a:rPr lang="en-GB" sz="700" kern="100" dirty="0">
                <a:solidFill>
                  <a:schemeClr val="tx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men and the </a:t>
            </a:r>
            <a:r>
              <a:rPr lang="en-GB" sz="700" kern="100" dirty="0">
                <a:solidFill>
                  <a:schemeClr val="bg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women.</a:t>
            </a:r>
          </a:p>
        </p:txBody>
      </p:sp>
      <p:pic>
        <p:nvPicPr>
          <p:cNvPr id="47" name="Graphic 46" descr="Female with solid fill">
            <a:extLst>
              <a:ext uri="{FF2B5EF4-FFF2-40B4-BE49-F238E27FC236}">
                <a16:creationId xmlns:a16="http://schemas.microsoft.com/office/drawing/2014/main" id="{FF3EBED8-8D71-0980-932B-9D4B39EA9C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5591" y="3546201"/>
            <a:ext cx="914400" cy="914400"/>
          </a:xfrm>
          <a:prstGeom prst="rect">
            <a:avLst/>
          </a:prstGeom>
        </p:spPr>
      </p:pic>
      <p:sp>
        <p:nvSpPr>
          <p:cNvPr id="48" name="TextBox 47">
            <a:extLst>
              <a:ext uri="{FF2B5EF4-FFF2-40B4-BE49-F238E27FC236}">
                <a16:creationId xmlns:a16="http://schemas.microsoft.com/office/drawing/2014/main" id="{A42BB4B5-7AEF-819B-59FB-05DB01D01D0A}"/>
              </a:ext>
            </a:extLst>
          </p:cNvPr>
          <p:cNvSpPr txBox="1"/>
          <p:nvPr/>
        </p:nvSpPr>
        <p:spPr>
          <a:xfrm>
            <a:off x="5363233" y="1614528"/>
            <a:ext cx="4572000" cy="623248"/>
          </a:xfrm>
          <a:prstGeom prst="rect">
            <a:avLst/>
          </a:prstGeom>
          <a:noFill/>
        </p:spPr>
        <p:txBody>
          <a:bodyPr wrap="square">
            <a:spAutoFit/>
          </a:bodyPr>
          <a:lstStyle/>
          <a:p>
            <a:r>
              <a:rPr lang="en-GB" sz="1150" dirty="0">
                <a:latin typeface="+mj-lt"/>
              </a:rPr>
              <a:t>2025                        </a:t>
            </a:r>
            <a:br>
              <a:rPr lang="en-GB" sz="1150" dirty="0">
                <a:latin typeface="+mj-lt"/>
              </a:rPr>
            </a:br>
            <a:br>
              <a:rPr lang="en-GB" sz="1150" dirty="0">
                <a:latin typeface="+mj-lt"/>
              </a:rPr>
            </a:br>
            <a:r>
              <a:rPr lang="en-GB" sz="1150" dirty="0">
                <a:latin typeface="+mj-lt"/>
              </a:rPr>
              <a:t>Total Headcount    </a:t>
            </a:r>
            <a:r>
              <a:rPr lang="en-GB" sz="1150" dirty="0"/>
              <a:t>	    </a:t>
            </a:r>
            <a:r>
              <a:rPr lang="en-GB" sz="1150" dirty="0">
                <a:latin typeface="+mj-lt"/>
              </a:rPr>
              <a:t>1407</a:t>
            </a:r>
          </a:p>
        </p:txBody>
      </p:sp>
      <p:sp>
        <p:nvSpPr>
          <p:cNvPr id="50" name="TextBox 49">
            <a:extLst>
              <a:ext uri="{FF2B5EF4-FFF2-40B4-BE49-F238E27FC236}">
                <a16:creationId xmlns:a16="http://schemas.microsoft.com/office/drawing/2014/main" id="{D34AB0E5-05BB-3E2C-4976-250ACBD6824C}"/>
              </a:ext>
            </a:extLst>
          </p:cNvPr>
          <p:cNvSpPr txBox="1"/>
          <p:nvPr/>
        </p:nvSpPr>
        <p:spPr>
          <a:xfrm>
            <a:off x="1250160" y="2298459"/>
            <a:ext cx="4572000" cy="269304"/>
          </a:xfrm>
          <a:prstGeom prst="rect">
            <a:avLst/>
          </a:prstGeom>
          <a:noFill/>
        </p:spPr>
        <p:txBody>
          <a:bodyPr wrap="square">
            <a:spAutoFit/>
          </a:bodyPr>
          <a:lstStyle/>
          <a:p>
            <a:r>
              <a:rPr lang="en-GB" sz="1150" dirty="0">
                <a:solidFill>
                  <a:schemeClr val="accent6">
                    <a:lumMod val="50000"/>
                  </a:schemeClr>
                </a:solidFill>
              </a:rPr>
              <a:t>Male Headcount</a:t>
            </a:r>
          </a:p>
        </p:txBody>
      </p:sp>
      <p:sp>
        <p:nvSpPr>
          <p:cNvPr id="51" name="TextBox 50">
            <a:extLst>
              <a:ext uri="{FF2B5EF4-FFF2-40B4-BE49-F238E27FC236}">
                <a16:creationId xmlns:a16="http://schemas.microsoft.com/office/drawing/2014/main" id="{E356A8FC-8A39-C841-6BE2-F10DF99EF6C5}"/>
              </a:ext>
            </a:extLst>
          </p:cNvPr>
          <p:cNvSpPr txBox="1"/>
          <p:nvPr/>
        </p:nvSpPr>
        <p:spPr>
          <a:xfrm>
            <a:off x="1260934" y="3350073"/>
            <a:ext cx="4572000" cy="269304"/>
          </a:xfrm>
          <a:prstGeom prst="rect">
            <a:avLst/>
          </a:prstGeom>
          <a:noFill/>
        </p:spPr>
        <p:txBody>
          <a:bodyPr wrap="square">
            <a:spAutoFit/>
          </a:bodyPr>
          <a:lstStyle/>
          <a:p>
            <a:r>
              <a:rPr lang="en-GB" sz="1150" dirty="0">
                <a:solidFill>
                  <a:schemeClr val="accent6">
                    <a:lumMod val="50000"/>
                  </a:schemeClr>
                </a:solidFill>
              </a:rPr>
              <a:t>Female Headcount</a:t>
            </a:r>
          </a:p>
        </p:txBody>
      </p:sp>
      <p:sp>
        <p:nvSpPr>
          <p:cNvPr id="52" name="TextBox 51">
            <a:extLst>
              <a:ext uri="{FF2B5EF4-FFF2-40B4-BE49-F238E27FC236}">
                <a16:creationId xmlns:a16="http://schemas.microsoft.com/office/drawing/2014/main" id="{358E942B-CB1E-DDCB-9EE3-54CB669709D1}"/>
              </a:ext>
            </a:extLst>
          </p:cNvPr>
          <p:cNvSpPr txBox="1"/>
          <p:nvPr/>
        </p:nvSpPr>
        <p:spPr>
          <a:xfrm>
            <a:off x="2127310" y="2688548"/>
            <a:ext cx="1628101" cy="307777"/>
          </a:xfrm>
          <a:prstGeom prst="rect">
            <a:avLst/>
          </a:prstGeom>
          <a:noFill/>
        </p:spPr>
        <p:txBody>
          <a:bodyPr wrap="square">
            <a:spAutoFit/>
          </a:bodyPr>
          <a:lstStyle/>
          <a:p>
            <a:r>
              <a:rPr lang="en-GB" sz="1400" dirty="0">
                <a:solidFill>
                  <a:schemeClr val="accent6">
                    <a:lumMod val="50000"/>
                  </a:schemeClr>
                </a:solidFill>
              </a:rPr>
              <a:t>711        52.90%</a:t>
            </a:r>
          </a:p>
        </p:txBody>
      </p:sp>
      <p:sp>
        <p:nvSpPr>
          <p:cNvPr id="53" name="TextBox 52">
            <a:extLst>
              <a:ext uri="{FF2B5EF4-FFF2-40B4-BE49-F238E27FC236}">
                <a16:creationId xmlns:a16="http://schemas.microsoft.com/office/drawing/2014/main" id="{5061577C-FEE2-4068-627A-60D3BF4DAC92}"/>
              </a:ext>
            </a:extLst>
          </p:cNvPr>
          <p:cNvSpPr txBox="1"/>
          <p:nvPr/>
        </p:nvSpPr>
        <p:spPr>
          <a:xfrm>
            <a:off x="2127310" y="3865884"/>
            <a:ext cx="1487248" cy="307777"/>
          </a:xfrm>
          <a:prstGeom prst="rect">
            <a:avLst/>
          </a:prstGeom>
          <a:noFill/>
        </p:spPr>
        <p:txBody>
          <a:bodyPr wrap="square">
            <a:spAutoFit/>
          </a:bodyPr>
          <a:lstStyle/>
          <a:p>
            <a:r>
              <a:rPr lang="en-GB" sz="1400" dirty="0">
                <a:solidFill>
                  <a:schemeClr val="accent6">
                    <a:lumMod val="50000"/>
                  </a:schemeClr>
                </a:solidFill>
              </a:rPr>
              <a:t>633        47.10%</a:t>
            </a:r>
          </a:p>
        </p:txBody>
      </p:sp>
      <p:sp>
        <p:nvSpPr>
          <p:cNvPr id="55" name="TextBox 54">
            <a:extLst>
              <a:ext uri="{FF2B5EF4-FFF2-40B4-BE49-F238E27FC236}">
                <a16:creationId xmlns:a16="http://schemas.microsoft.com/office/drawing/2014/main" id="{B2B2A406-B904-7336-64F9-0FD09CA47723}"/>
              </a:ext>
            </a:extLst>
          </p:cNvPr>
          <p:cNvSpPr txBox="1"/>
          <p:nvPr/>
        </p:nvSpPr>
        <p:spPr>
          <a:xfrm>
            <a:off x="1248662" y="1553042"/>
            <a:ext cx="4572000" cy="623248"/>
          </a:xfrm>
          <a:prstGeom prst="rect">
            <a:avLst/>
          </a:prstGeom>
          <a:noFill/>
        </p:spPr>
        <p:txBody>
          <a:bodyPr wrap="square">
            <a:spAutoFit/>
          </a:bodyPr>
          <a:lstStyle/>
          <a:p>
            <a:r>
              <a:rPr lang="en-GB" sz="1150" dirty="0">
                <a:solidFill>
                  <a:schemeClr val="accent6">
                    <a:lumMod val="50000"/>
                  </a:schemeClr>
                </a:solidFill>
              </a:rPr>
              <a:t>2024</a:t>
            </a:r>
            <a:r>
              <a:rPr lang="en-GB" sz="1150" dirty="0">
                <a:solidFill>
                  <a:schemeClr val="accent6">
                    <a:lumMod val="50000"/>
                  </a:schemeClr>
                </a:solidFill>
                <a:latin typeface="+mj-lt"/>
              </a:rPr>
              <a:t>                          </a:t>
            </a:r>
          </a:p>
          <a:p>
            <a:br>
              <a:rPr lang="en-GB" sz="1150" dirty="0">
                <a:solidFill>
                  <a:schemeClr val="accent6">
                    <a:lumMod val="50000"/>
                  </a:schemeClr>
                </a:solidFill>
                <a:latin typeface="+mj-lt"/>
              </a:rPr>
            </a:br>
            <a:r>
              <a:rPr lang="en-GB" sz="1150" dirty="0">
                <a:solidFill>
                  <a:schemeClr val="accent6">
                    <a:lumMod val="50000"/>
                  </a:schemeClr>
                </a:solidFill>
              </a:rPr>
              <a:t>Total Headcount     	  1344</a:t>
            </a:r>
          </a:p>
        </p:txBody>
      </p:sp>
      <p:sp>
        <p:nvSpPr>
          <p:cNvPr id="56" name="Rectangle: Rounded Corners 55">
            <a:extLst>
              <a:ext uri="{FF2B5EF4-FFF2-40B4-BE49-F238E27FC236}">
                <a16:creationId xmlns:a16="http://schemas.microsoft.com/office/drawing/2014/main" id="{05FC0F0E-9F9D-B18F-D546-C534C9FA3EB7}"/>
              </a:ext>
            </a:extLst>
          </p:cNvPr>
          <p:cNvSpPr/>
          <p:nvPr/>
        </p:nvSpPr>
        <p:spPr>
          <a:xfrm>
            <a:off x="4055488" y="3088244"/>
            <a:ext cx="914400" cy="50479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0.16%</a:t>
            </a:r>
          </a:p>
          <a:p>
            <a:pPr algn="ctr"/>
            <a:r>
              <a:rPr lang="en-GB" sz="600" dirty="0">
                <a:solidFill>
                  <a:schemeClr val="tx1"/>
                </a:solidFill>
              </a:rPr>
              <a:t>In favour of women</a:t>
            </a:r>
          </a:p>
        </p:txBody>
      </p:sp>
      <p:pic>
        <p:nvPicPr>
          <p:cNvPr id="3" name="Graphic 2" descr="Female outline">
            <a:extLst>
              <a:ext uri="{FF2B5EF4-FFF2-40B4-BE49-F238E27FC236}">
                <a16:creationId xmlns:a16="http://schemas.microsoft.com/office/drawing/2014/main" id="{A968B6CB-BD86-F131-F771-D65767E670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2910" y="3547412"/>
            <a:ext cx="914400" cy="914400"/>
          </a:xfrm>
          <a:prstGeom prst="rect">
            <a:avLst/>
          </a:prstGeom>
        </p:spPr>
      </p:pic>
      <p:cxnSp>
        <p:nvCxnSpPr>
          <p:cNvPr id="8" name="Straight Connector 7">
            <a:extLst>
              <a:ext uri="{FF2B5EF4-FFF2-40B4-BE49-F238E27FC236}">
                <a16:creationId xmlns:a16="http://schemas.microsoft.com/office/drawing/2014/main" id="{FD93CD11-01B5-52A1-5B66-B98555A43677}"/>
              </a:ext>
            </a:extLst>
          </p:cNvPr>
          <p:cNvCxnSpPr>
            <a:cxnSpLocks/>
          </p:cNvCxnSpPr>
          <p:nvPr/>
        </p:nvCxnSpPr>
        <p:spPr>
          <a:xfrm>
            <a:off x="5209775" y="2260204"/>
            <a:ext cx="27431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DF97A6-E150-6DC2-4848-3BED415C35FE}"/>
              </a:ext>
            </a:extLst>
          </p:cNvPr>
          <p:cNvCxnSpPr>
            <a:cxnSpLocks/>
          </p:cNvCxnSpPr>
          <p:nvPr/>
        </p:nvCxnSpPr>
        <p:spPr>
          <a:xfrm>
            <a:off x="5269966" y="3314117"/>
            <a:ext cx="27431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91F9C9-9FE5-27F4-EBFA-70D0FFF4BA0A}"/>
              </a:ext>
            </a:extLst>
          </p:cNvPr>
          <p:cNvCxnSpPr>
            <a:cxnSpLocks/>
          </p:cNvCxnSpPr>
          <p:nvPr/>
        </p:nvCxnSpPr>
        <p:spPr>
          <a:xfrm>
            <a:off x="1012213" y="2287835"/>
            <a:ext cx="27431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43CB06-3975-40CF-3616-B32CB2F91657}"/>
              </a:ext>
            </a:extLst>
          </p:cNvPr>
          <p:cNvCxnSpPr>
            <a:cxnSpLocks/>
          </p:cNvCxnSpPr>
          <p:nvPr/>
        </p:nvCxnSpPr>
        <p:spPr>
          <a:xfrm>
            <a:off x="1012213" y="3314117"/>
            <a:ext cx="27431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5E39F-0BB4-0071-F8A0-8659EDFE0CAC}"/>
              </a:ext>
            </a:extLst>
          </p:cNvPr>
          <p:cNvSpPr>
            <a:spLocks noGrp="1"/>
          </p:cNvSpPr>
          <p:nvPr>
            <p:ph type="body" sz="quarter" idx="10"/>
          </p:nvPr>
        </p:nvSpPr>
        <p:spPr>
          <a:xfrm>
            <a:off x="534059" y="493902"/>
            <a:ext cx="6224550" cy="438582"/>
          </a:xfrm>
        </p:spPr>
        <p:txBody>
          <a:bodyPr/>
          <a:lstStyle/>
          <a:p>
            <a:r>
              <a:rPr lang="en-GB" sz="2000" dirty="0">
                <a:latin typeface="+mj-lt"/>
              </a:rPr>
              <a:t>Gender Pay Performance</a:t>
            </a:r>
          </a:p>
        </p:txBody>
      </p:sp>
      <p:sp>
        <p:nvSpPr>
          <p:cNvPr id="3" name="Text Placeholder 2">
            <a:extLst>
              <a:ext uri="{FF2B5EF4-FFF2-40B4-BE49-F238E27FC236}">
                <a16:creationId xmlns:a16="http://schemas.microsoft.com/office/drawing/2014/main" id="{87CB4C34-BCAE-34F8-A5E7-8C6E7B160E3C}"/>
              </a:ext>
            </a:extLst>
          </p:cNvPr>
          <p:cNvSpPr>
            <a:spLocks noGrp="1"/>
          </p:cNvSpPr>
          <p:nvPr>
            <p:ph type="body" sz="quarter" idx="12"/>
          </p:nvPr>
        </p:nvSpPr>
        <p:spPr>
          <a:xfrm>
            <a:off x="1024056" y="2447726"/>
            <a:ext cx="2099049" cy="1701447"/>
          </a:xfrm>
        </p:spPr>
        <p:txBody>
          <a:bodyPr/>
          <a:lstStyle/>
          <a:p>
            <a:r>
              <a:rPr lang="en-GB" sz="1100" dirty="0">
                <a:solidFill>
                  <a:schemeClr val="accent6">
                    <a:lumMod val="50000"/>
                  </a:schemeClr>
                </a:solidFill>
                <a:latin typeface="+mn-lt"/>
              </a:rPr>
              <a:t>The mean looks at the gap between the average pay of all men and women across our workforce.</a:t>
            </a:r>
          </a:p>
          <a:p>
            <a:endParaRPr lang="en-GB" sz="1100" dirty="0">
              <a:solidFill>
                <a:schemeClr val="accent6">
                  <a:lumMod val="50000"/>
                </a:schemeClr>
              </a:solidFill>
              <a:latin typeface="+mn-lt"/>
            </a:endParaRPr>
          </a:p>
          <a:p>
            <a:r>
              <a:rPr lang="en-GB" sz="1100" dirty="0">
                <a:solidFill>
                  <a:schemeClr val="accent6">
                    <a:lumMod val="50000"/>
                  </a:schemeClr>
                </a:solidFill>
                <a:latin typeface="+mn-lt"/>
              </a:rPr>
              <a:t>The median looks at the gap between middle-earning men and women across our workforce</a:t>
            </a:r>
          </a:p>
          <a:p>
            <a:endParaRPr lang="en-GB" sz="600" dirty="0">
              <a:solidFill>
                <a:schemeClr val="accent6">
                  <a:lumMod val="50000"/>
                </a:schemeClr>
              </a:solidFill>
            </a:endParaRPr>
          </a:p>
          <a:p>
            <a:endParaRPr lang="en-GB" sz="600" dirty="0">
              <a:solidFill>
                <a:schemeClr val="accent6">
                  <a:lumMod val="50000"/>
                </a:schemeClr>
              </a:solidFill>
            </a:endParaRPr>
          </a:p>
          <a:p>
            <a:endParaRPr lang="en-GB" sz="600" dirty="0"/>
          </a:p>
        </p:txBody>
      </p:sp>
      <p:sp>
        <p:nvSpPr>
          <p:cNvPr id="4" name="Text Placeholder 3">
            <a:extLst>
              <a:ext uri="{FF2B5EF4-FFF2-40B4-BE49-F238E27FC236}">
                <a16:creationId xmlns:a16="http://schemas.microsoft.com/office/drawing/2014/main" id="{F5228467-D72D-BB75-5211-FE81FD88FEB9}"/>
              </a:ext>
            </a:extLst>
          </p:cNvPr>
          <p:cNvSpPr>
            <a:spLocks noGrp="1"/>
          </p:cNvSpPr>
          <p:nvPr>
            <p:ph type="body" sz="quarter" idx="15"/>
          </p:nvPr>
        </p:nvSpPr>
        <p:spPr>
          <a:xfrm>
            <a:off x="556326" y="1059165"/>
            <a:ext cx="7757041" cy="501236"/>
          </a:xfrm>
        </p:spPr>
        <p:txBody>
          <a:bodyPr/>
          <a:lstStyle/>
          <a:p>
            <a:r>
              <a:rPr lang="en-GB" sz="1100" b="0" dirty="0">
                <a:latin typeface="+mn-lt"/>
              </a:rPr>
              <a:t>Our gender pay position has shifted this year, with the mean gap widening and the median gap narrowing compared to 2024.</a:t>
            </a:r>
            <a:endParaRPr lang="en-GB" sz="1100" b="0" dirty="0">
              <a:highlight>
                <a:srgbClr val="FFFF00"/>
              </a:highlight>
              <a:latin typeface="+mn-lt"/>
            </a:endParaRPr>
          </a:p>
          <a:p>
            <a:endParaRPr lang="en-GB" sz="1200" dirty="0"/>
          </a:p>
        </p:txBody>
      </p:sp>
      <p:sp>
        <p:nvSpPr>
          <p:cNvPr id="5" name="Slide Number Placeholder 4">
            <a:extLst>
              <a:ext uri="{FF2B5EF4-FFF2-40B4-BE49-F238E27FC236}">
                <a16:creationId xmlns:a16="http://schemas.microsoft.com/office/drawing/2014/main" id="{EF6A9806-B617-76A0-426E-3CD0B945D135}"/>
              </a:ext>
            </a:extLst>
          </p:cNvPr>
          <p:cNvSpPr>
            <a:spLocks noGrp="1"/>
          </p:cNvSpPr>
          <p:nvPr>
            <p:ph type="sldNum" sz="quarter" idx="4"/>
          </p:nvPr>
        </p:nvSpPr>
        <p:spPr/>
        <p:txBody>
          <a:bodyPr/>
          <a:lstStyle/>
          <a:p>
            <a:fld id="{30013416-0B85-9844-A8F9-AEEBEF89D99A}" type="slidenum">
              <a:rPr lang="en-US" smtClean="0"/>
              <a:pPr/>
              <a:t>6</a:t>
            </a:fld>
            <a:endParaRPr lang="en-US" dirty="0"/>
          </a:p>
        </p:txBody>
      </p:sp>
      <p:pic>
        <p:nvPicPr>
          <p:cNvPr id="9" name="Graphic 8" descr="Badge 1 outline">
            <a:extLst>
              <a:ext uri="{FF2B5EF4-FFF2-40B4-BE49-F238E27FC236}">
                <a16:creationId xmlns:a16="http://schemas.microsoft.com/office/drawing/2014/main" id="{7B4304EF-B367-775B-D3F5-813860994E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569" y="2501789"/>
            <a:ext cx="309747" cy="309747"/>
          </a:xfrm>
          <a:prstGeom prst="rect">
            <a:avLst/>
          </a:prstGeom>
        </p:spPr>
      </p:pic>
      <p:pic>
        <p:nvPicPr>
          <p:cNvPr id="11" name="Graphic 10" descr="Badge outline">
            <a:extLst>
              <a:ext uri="{FF2B5EF4-FFF2-40B4-BE49-F238E27FC236}">
                <a16:creationId xmlns:a16="http://schemas.microsoft.com/office/drawing/2014/main" id="{2DDACEE9-58B0-E71C-CB80-86D468D3BC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326" y="3370536"/>
            <a:ext cx="309747" cy="309747"/>
          </a:xfrm>
          <a:prstGeom prst="rect">
            <a:avLst/>
          </a:prstGeom>
        </p:spPr>
      </p:pic>
      <p:sp>
        <p:nvSpPr>
          <p:cNvPr id="13" name="TextBox 12">
            <a:extLst>
              <a:ext uri="{FF2B5EF4-FFF2-40B4-BE49-F238E27FC236}">
                <a16:creationId xmlns:a16="http://schemas.microsoft.com/office/drawing/2014/main" id="{BA044B51-04F9-0898-AF2F-37506F0FB979}"/>
              </a:ext>
            </a:extLst>
          </p:cNvPr>
          <p:cNvSpPr txBox="1"/>
          <p:nvPr/>
        </p:nvSpPr>
        <p:spPr>
          <a:xfrm>
            <a:off x="540220" y="1948285"/>
            <a:ext cx="2339484" cy="430887"/>
          </a:xfrm>
          <a:prstGeom prst="rect">
            <a:avLst/>
          </a:prstGeom>
          <a:noFill/>
        </p:spPr>
        <p:txBody>
          <a:bodyPr wrap="square">
            <a:spAutoFit/>
          </a:bodyPr>
          <a:lstStyle/>
          <a:p>
            <a:r>
              <a:rPr lang="en-GB" sz="1100" dirty="0">
                <a:solidFill>
                  <a:schemeClr val="accent6">
                    <a:lumMod val="50000"/>
                  </a:schemeClr>
                </a:solidFill>
              </a:rPr>
              <a:t>Our pay gap is measured in two ways:</a:t>
            </a:r>
          </a:p>
        </p:txBody>
      </p:sp>
      <p:pic>
        <p:nvPicPr>
          <p:cNvPr id="33" name="Graphic 32" descr="Female outline">
            <a:extLst>
              <a:ext uri="{FF2B5EF4-FFF2-40B4-BE49-F238E27FC236}">
                <a16:creationId xmlns:a16="http://schemas.microsoft.com/office/drawing/2014/main" id="{AD0BF1B7-757F-B273-3F4D-3392538929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8041" y="2170727"/>
            <a:ext cx="914400" cy="914400"/>
          </a:xfrm>
          <a:prstGeom prst="rect">
            <a:avLst/>
          </a:prstGeom>
        </p:spPr>
      </p:pic>
      <p:pic>
        <p:nvPicPr>
          <p:cNvPr id="35" name="Graphic 34" descr="Male with solid fill">
            <a:extLst>
              <a:ext uri="{FF2B5EF4-FFF2-40B4-BE49-F238E27FC236}">
                <a16:creationId xmlns:a16="http://schemas.microsoft.com/office/drawing/2014/main" id="{93D4C60A-063D-73CF-18BC-F69B29DC5C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5064" y="2151721"/>
            <a:ext cx="914400" cy="914400"/>
          </a:xfrm>
          <a:prstGeom prst="rect">
            <a:avLst/>
          </a:prstGeom>
        </p:spPr>
      </p:pic>
      <p:pic>
        <p:nvPicPr>
          <p:cNvPr id="38" name="Graphic 37" descr="Female outline">
            <a:extLst>
              <a:ext uri="{FF2B5EF4-FFF2-40B4-BE49-F238E27FC236}">
                <a16:creationId xmlns:a16="http://schemas.microsoft.com/office/drawing/2014/main" id="{5A0832FE-1262-9C71-8F32-70B5A55018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8041" y="3385666"/>
            <a:ext cx="914400" cy="914400"/>
          </a:xfrm>
          <a:prstGeom prst="rect">
            <a:avLst/>
          </a:prstGeom>
        </p:spPr>
      </p:pic>
      <p:pic>
        <p:nvPicPr>
          <p:cNvPr id="39" name="Graphic 38" descr="Male with solid fill">
            <a:extLst>
              <a:ext uri="{FF2B5EF4-FFF2-40B4-BE49-F238E27FC236}">
                <a16:creationId xmlns:a16="http://schemas.microsoft.com/office/drawing/2014/main" id="{2A02D68A-3CCE-0994-42F7-E1511528D3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01336" y="3352833"/>
            <a:ext cx="914400" cy="914400"/>
          </a:xfrm>
          <a:prstGeom prst="rect">
            <a:avLst/>
          </a:prstGeom>
        </p:spPr>
      </p:pic>
      <p:sp>
        <p:nvSpPr>
          <p:cNvPr id="40" name="TextBox 39">
            <a:extLst>
              <a:ext uri="{FF2B5EF4-FFF2-40B4-BE49-F238E27FC236}">
                <a16:creationId xmlns:a16="http://schemas.microsoft.com/office/drawing/2014/main" id="{598B1926-9D26-9B65-EEF0-39C091167477}"/>
              </a:ext>
            </a:extLst>
          </p:cNvPr>
          <p:cNvSpPr txBox="1"/>
          <p:nvPr/>
        </p:nvSpPr>
        <p:spPr>
          <a:xfrm>
            <a:off x="6414285" y="1979290"/>
            <a:ext cx="4572000" cy="269304"/>
          </a:xfrm>
          <a:prstGeom prst="rect">
            <a:avLst/>
          </a:prstGeom>
          <a:noFill/>
        </p:spPr>
        <p:txBody>
          <a:bodyPr wrap="square">
            <a:spAutoFit/>
          </a:bodyPr>
          <a:lstStyle/>
          <a:p>
            <a:r>
              <a:rPr lang="en-GB" sz="1150" dirty="0">
                <a:latin typeface="+mj-lt"/>
              </a:rPr>
              <a:t>Mean gender pay gap</a:t>
            </a:r>
          </a:p>
        </p:txBody>
      </p:sp>
      <p:sp>
        <p:nvSpPr>
          <p:cNvPr id="41" name="TextBox 40">
            <a:extLst>
              <a:ext uri="{FF2B5EF4-FFF2-40B4-BE49-F238E27FC236}">
                <a16:creationId xmlns:a16="http://schemas.microsoft.com/office/drawing/2014/main" id="{F9EAACBD-8B2F-98A3-1A40-1DB1BB24F4A4}"/>
              </a:ext>
            </a:extLst>
          </p:cNvPr>
          <p:cNvSpPr txBox="1"/>
          <p:nvPr/>
        </p:nvSpPr>
        <p:spPr>
          <a:xfrm>
            <a:off x="6441779" y="3198738"/>
            <a:ext cx="4572000" cy="269304"/>
          </a:xfrm>
          <a:prstGeom prst="rect">
            <a:avLst/>
          </a:prstGeom>
          <a:noFill/>
        </p:spPr>
        <p:txBody>
          <a:bodyPr wrap="square">
            <a:spAutoFit/>
          </a:bodyPr>
          <a:lstStyle/>
          <a:p>
            <a:r>
              <a:rPr lang="en-GB" sz="1150" dirty="0">
                <a:latin typeface="+mj-lt"/>
              </a:rPr>
              <a:t>Median gender pay gap</a:t>
            </a:r>
          </a:p>
        </p:txBody>
      </p:sp>
      <p:sp>
        <p:nvSpPr>
          <p:cNvPr id="42" name="TextBox 41">
            <a:extLst>
              <a:ext uri="{FF2B5EF4-FFF2-40B4-BE49-F238E27FC236}">
                <a16:creationId xmlns:a16="http://schemas.microsoft.com/office/drawing/2014/main" id="{F52034F1-CF8E-CB64-C96A-83DDE5478764}"/>
              </a:ext>
            </a:extLst>
          </p:cNvPr>
          <p:cNvSpPr txBox="1"/>
          <p:nvPr/>
        </p:nvSpPr>
        <p:spPr>
          <a:xfrm>
            <a:off x="7165879" y="2502151"/>
            <a:ext cx="1487248" cy="307777"/>
          </a:xfrm>
          <a:prstGeom prst="rect">
            <a:avLst/>
          </a:prstGeom>
          <a:noFill/>
        </p:spPr>
        <p:txBody>
          <a:bodyPr wrap="square">
            <a:spAutoFit/>
          </a:bodyPr>
          <a:lstStyle/>
          <a:p>
            <a:r>
              <a:rPr lang="en-GB" sz="1400" dirty="0">
                <a:solidFill>
                  <a:schemeClr val="tx2"/>
                </a:solidFill>
                <a:latin typeface="+mj-lt"/>
              </a:rPr>
              <a:t>7.69%</a:t>
            </a:r>
          </a:p>
        </p:txBody>
      </p:sp>
      <p:sp>
        <p:nvSpPr>
          <p:cNvPr id="43" name="TextBox 42">
            <a:extLst>
              <a:ext uri="{FF2B5EF4-FFF2-40B4-BE49-F238E27FC236}">
                <a16:creationId xmlns:a16="http://schemas.microsoft.com/office/drawing/2014/main" id="{6D784F5D-EB72-10E8-C681-A0BDBADA26A2}"/>
              </a:ext>
            </a:extLst>
          </p:cNvPr>
          <p:cNvSpPr txBox="1"/>
          <p:nvPr/>
        </p:nvSpPr>
        <p:spPr>
          <a:xfrm>
            <a:off x="7165879" y="3666273"/>
            <a:ext cx="1487248" cy="307777"/>
          </a:xfrm>
          <a:prstGeom prst="rect">
            <a:avLst/>
          </a:prstGeom>
          <a:noFill/>
        </p:spPr>
        <p:txBody>
          <a:bodyPr wrap="square">
            <a:spAutoFit/>
          </a:bodyPr>
          <a:lstStyle/>
          <a:p>
            <a:r>
              <a:rPr lang="en-GB" sz="1400" dirty="0">
                <a:solidFill>
                  <a:schemeClr val="tx2"/>
                </a:solidFill>
                <a:latin typeface="+mj-lt"/>
              </a:rPr>
              <a:t>4.72%</a:t>
            </a:r>
          </a:p>
        </p:txBody>
      </p:sp>
      <p:sp>
        <p:nvSpPr>
          <p:cNvPr id="44" name="TextBox 43">
            <a:extLst>
              <a:ext uri="{FF2B5EF4-FFF2-40B4-BE49-F238E27FC236}">
                <a16:creationId xmlns:a16="http://schemas.microsoft.com/office/drawing/2014/main" id="{9B04CFF2-433A-B562-D242-96C61D9D2FED}"/>
              </a:ext>
            </a:extLst>
          </p:cNvPr>
          <p:cNvSpPr txBox="1"/>
          <p:nvPr/>
        </p:nvSpPr>
        <p:spPr>
          <a:xfrm>
            <a:off x="1137037" y="4635862"/>
            <a:ext cx="5390984" cy="431593"/>
          </a:xfrm>
          <a:prstGeom prst="rect">
            <a:avLst/>
          </a:prstGeom>
          <a:noFill/>
        </p:spPr>
        <p:txBody>
          <a:bodyPr wrap="square">
            <a:spAutoFit/>
          </a:bodyPr>
          <a:lstStyle/>
          <a:p>
            <a:pPr>
              <a:lnSpc>
                <a:spcPct val="107000"/>
              </a:lnSpc>
              <a:spcAft>
                <a:spcPts val="900"/>
              </a:spcAft>
            </a:pPr>
            <a:r>
              <a:rPr lang="en-GB" sz="700" kern="0" dirty="0">
                <a:solidFill>
                  <a:srgbClr val="333333"/>
                </a:solidFill>
                <a:effectLst/>
                <a:ea typeface="Times New Roman" panose="02020603050405020304" pitchFamily="18" charset="0"/>
                <a:cs typeface="Arial" panose="020B0604020202020204" pitchFamily="34" charset="0"/>
              </a:rPr>
              <a:t>A positive percentage represents a pay gap percentage in favour of men.</a:t>
            </a:r>
            <a:br>
              <a:rPr lang="en-GB" sz="700" kern="0" dirty="0">
                <a:solidFill>
                  <a:srgbClr val="333333"/>
                </a:solidFill>
                <a:effectLst/>
                <a:ea typeface="Times New Roman" panose="02020603050405020304" pitchFamily="18" charset="0"/>
                <a:cs typeface="Arial" panose="020B0604020202020204" pitchFamily="34" charset="0"/>
              </a:rPr>
            </a:br>
            <a:r>
              <a:rPr lang="en-GB" sz="700" kern="0" dirty="0">
                <a:solidFill>
                  <a:srgbClr val="333333"/>
                </a:solidFill>
                <a:effectLst/>
                <a:ea typeface="Times New Roman" panose="02020603050405020304" pitchFamily="18" charset="0"/>
                <a:cs typeface="Arial" panose="020B0604020202020204" pitchFamily="34" charset="0"/>
              </a:rPr>
              <a:t>The </a:t>
            </a:r>
            <a:r>
              <a:rPr lang="en-GB" sz="700" kern="100" dirty="0">
                <a:solidFill>
                  <a:schemeClr val="tx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men and the </a:t>
            </a:r>
            <a:r>
              <a:rPr lang="en-GB" sz="700" kern="100" dirty="0">
                <a:solidFill>
                  <a:schemeClr val="bg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women.</a:t>
            </a:r>
            <a:br>
              <a:rPr lang="en-GB" sz="700" kern="100" dirty="0">
                <a:solidFill>
                  <a:srgbClr val="111111"/>
                </a:solidFill>
                <a:effectLst/>
                <a:ea typeface="Aptos" panose="020B0004020202020204" pitchFamily="34" charset="0"/>
                <a:cs typeface="Segoe UI Symbol" panose="020B0502040204020203" pitchFamily="34" charset="0"/>
              </a:rPr>
            </a:br>
            <a:endParaRPr lang="en-GB" sz="700" kern="100" dirty="0">
              <a:effectLst/>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2739CBB-E899-7D9D-26C0-82B3FA084336}"/>
              </a:ext>
            </a:extLst>
          </p:cNvPr>
          <p:cNvSpPr txBox="1"/>
          <p:nvPr/>
        </p:nvSpPr>
        <p:spPr>
          <a:xfrm>
            <a:off x="6414285" y="1680932"/>
            <a:ext cx="5358652" cy="276999"/>
          </a:xfrm>
          <a:prstGeom prst="rect">
            <a:avLst/>
          </a:prstGeom>
          <a:noFill/>
        </p:spPr>
        <p:txBody>
          <a:bodyPr wrap="square">
            <a:spAutoFit/>
          </a:bodyPr>
          <a:lstStyle/>
          <a:p>
            <a:r>
              <a:rPr lang="en-GB" sz="1200" dirty="0">
                <a:latin typeface="+mj-lt"/>
              </a:rPr>
              <a:t>2025</a:t>
            </a:r>
            <a:endParaRPr lang="en-GB" sz="1200" dirty="0"/>
          </a:p>
        </p:txBody>
      </p:sp>
      <p:pic>
        <p:nvPicPr>
          <p:cNvPr id="8" name="Graphic 7" descr="Female outline">
            <a:extLst>
              <a:ext uri="{FF2B5EF4-FFF2-40B4-BE49-F238E27FC236}">
                <a16:creationId xmlns:a16="http://schemas.microsoft.com/office/drawing/2014/main" id="{DF698075-A172-DA94-8C0D-148C0FFB25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6812" y="2161707"/>
            <a:ext cx="914400" cy="914400"/>
          </a:xfrm>
          <a:prstGeom prst="rect">
            <a:avLst/>
          </a:prstGeom>
        </p:spPr>
      </p:pic>
      <p:pic>
        <p:nvPicPr>
          <p:cNvPr id="10" name="Graphic 9" descr="Female outline">
            <a:extLst>
              <a:ext uri="{FF2B5EF4-FFF2-40B4-BE49-F238E27FC236}">
                <a16:creationId xmlns:a16="http://schemas.microsoft.com/office/drawing/2014/main" id="{E516E3FB-21C4-62C1-6198-45692E8E4D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6812" y="3376646"/>
            <a:ext cx="914400" cy="914400"/>
          </a:xfrm>
          <a:prstGeom prst="rect">
            <a:avLst/>
          </a:prstGeom>
        </p:spPr>
      </p:pic>
      <p:sp>
        <p:nvSpPr>
          <p:cNvPr id="12" name="TextBox 11">
            <a:extLst>
              <a:ext uri="{FF2B5EF4-FFF2-40B4-BE49-F238E27FC236}">
                <a16:creationId xmlns:a16="http://schemas.microsoft.com/office/drawing/2014/main" id="{75D71A02-FA00-8304-E9B7-CC8352819464}"/>
              </a:ext>
            </a:extLst>
          </p:cNvPr>
          <p:cNvSpPr txBox="1"/>
          <p:nvPr/>
        </p:nvSpPr>
        <p:spPr>
          <a:xfrm>
            <a:off x="3380550" y="1952282"/>
            <a:ext cx="4572000" cy="269304"/>
          </a:xfrm>
          <a:prstGeom prst="rect">
            <a:avLst/>
          </a:prstGeom>
          <a:noFill/>
        </p:spPr>
        <p:txBody>
          <a:bodyPr wrap="square">
            <a:spAutoFit/>
          </a:bodyPr>
          <a:lstStyle/>
          <a:p>
            <a:r>
              <a:rPr lang="en-GB" sz="1150" dirty="0">
                <a:solidFill>
                  <a:schemeClr val="accent6">
                    <a:lumMod val="50000"/>
                  </a:schemeClr>
                </a:solidFill>
              </a:rPr>
              <a:t>Mean gender pay gap</a:t>
            </a:r>
          </a:p>
        </p:txBody>
      </p:sp>
      <p:sp>
        <p:nvSpPr>
          <p:cNvPr id="14" name="TextBox 13">
            <a:extLst>
              <a:ext uri="{FF2B5EF4-FFF2-40B4-BE49-F238E27FC236}">
                <a16:creationId xmlns:a16="http://schemas.microsoft.com/office/drawing/2014/main" id="{B87694E5-226E-F687-6D44-98F2AB8F8142}"/>
              </a:ext>
            </a:extLst>
          </p:cNvPr>
          <p:cNvSpPr txBox="1"/>
          <p:nvPr/>
        </p:nvSpPr>
        <p:spPr>
          <a:xfrm>
            <a:off x="3380550" y="3189718"/>
            <a:ext cx="4572000" cy="269304"/>
          </a:xfrm>
          <a:prstGeom prst="rect">
            <a:avLst/>
          </a:prstGeom>
          <a:noFill/>
        </p:spPr>
        <p:txBody>
          <a:bodyPr wrap="square">
            <a:spAutoFit/>
          </a:bodyPr>
          <a:lstStyle/>
          <a:p>
            <a:r>
              <a:rPr lang="en-GB" sz="1150" dirty="0">
                <a:solidFill>
                  <a:schemeClr val="accent6">
                    <a:lumMod val="50000"/>
                  </a:schemeClr>
                </a:solidFill>
              </a:rPr>
              <a:t>Median gender pay gap</a:t>
            </a:r>
          </a:p>
        </p:txBody>
      </p:sp>
      <p:sp>
        <p:nvSpPr>
          <p:cNvPr id="15" name="TextBox 14">
            <a:extLst>
              <a:ext uri="{FF2B5EF4-FFF2-40B4-BE49-F238E27FC236}">
                <a16:creationId xmlns:a16="http://schemas.microsoft.com/office/drawing/2014/main" id="{580AF797-FB32-E431-CFA5-C8C26B4B462D}"/>
              </a:ext>
            </a:extLst>
          </p:cNvPr>
          <p:cNvSpPr txBox="1"/>
          <p:nvPr/>
        </p:nvSpPr>
        <p:spPr>
          <a:xfrm>
            <a:off x="4089715" y="2472299"/>
            <a:ext cx="1487248" cy="307777"/>
          </a:xfrm>
          <a:prstGeom prst="rect">
            <a:avLst/>
          </a:prstGeom>
          <a:noFill/>
        </p:spPr>
        <p:txBody>
          <a:bodyPr wrap="square">
            <a:spAutoFit/>
          </a:bodyPr>
          <a:lstStyle/>
          <a:p>
            <a:r>
              <a:rPr lang="en-GB" sz="1400" dirty="0">
                <a:solidFill>
                  <a:schemeClr val="accent6">
                    <a:lumMod val="50000"/>
                  </a:schemeClr>
                </a:solidFill>
                <a:latin typeface="+mj-lt"/>
              </a:rPr>
              <a:t>0.68%</a:t>
            </a:r>
          </a:p>
        </p:txBody>
      </p:sp>
      <p:sp>
        <p:nvSpPr>
          <p:cNvPr id="16" name="TextBox 15">
            <a:extLst>
              <a:ext uri="{FF2B5EF4-FFF2-40B4-BE49-F238E27FC236}">
                <a16:creationId xmlns:a16="http://schemas.microsoft.com/office/drawing/2014/main" id="{EB5FD745-1B7D-15D3-BCE4-805FFDDB5F83}"/>
              </a:ext>
            </a:extLst>
          </p:cNvPr>
          <p:cNvSpPr txBox="1"/>
          <p:nvPr/>
        </p:nvSpPr>
        <p:spPr>
          <a:xfrm>
            <a:off x="4124212" y="3645950"/>
            <a:ext cx="1487248" cy="307777"/>
          </a:xfrm>
          <a:prstGeom prst="rect">
            <a:avLst/>
          </a:prstGeom>
          <a:noFill/>
        </p:spPr>
        <p:txBody>
          <a:bodyPr wrap="square">
            <a:spAutoFit/>
          </a:bodyPr>
          <a:lstStyle/>
          <a:p>
            <a:r>
              <a:rPr lang="en-GB" sz="1400" dirty="0">
                <a:solidFill>
                  <a:schemeClr val="accent6">
                    <a:lumMod val="50000"/>
                  </a:schemeClr>
                </a:solidFill>
                <a:latin typeface="+mj-lt"/>
              </a:rPr>
              <a:t>6.91%</a:t>
            </a:r>
          </a:p>
        </p:txBody>
      </p:sp>
      <p:sp>
        <p:nvSpPr>
          <p:cNvPr id="17" name="TextBox 16">
            <a:extLst>
              <a:ext uri="{FF2B5EF4-FFF2-40B4-BE49-F238E27FC236}">
                <a16:creationId xmlns:a16="http://schemas.microsoft.com/office/drawing/2014/main" id="{4955E1F3-8091-9C73-C8AD-B1903F9DD43A}"/>
              </a:ext>
            </a:extLst>
          </p:cNvPr>
          <p:cNvSpPr txBox="1"/>
          <p:nvPr/>
        </p:nvSpPr>
        <p:spPr>
          <a:xfrm>
            <a:off x="3409001" y="1662879"/>
            <a:ext cx="2848676" cy="277000"/>
          </a:xfrm>
          <a:prstGeom prst="rect">
            <a:avLst/>
          </a:prstGeom>
          <a:noFill/>
        </p:spPr>
        <p:txBody>
          <a:bodyPr wrap="square">
            <a:spAutoFit/>
          </a:bodyPr>
          <a:lstStyle/>
          <a:p>
            <a:r>
              <a:rPr lang="en-GB" sz="1200" dirty="0">
                <a:solidFill>
                  <a:schemeClr val="accent6">
                    <a:lumMod val="50000"/>
                  </a:schemeClr>
                </a:solidFill>
              </a:rPr>
              <a:t>2024</a:t>
            </a:r>
          </a:p>
        </p:txBody>
      </p:sp>
      <p:sp>
        <p:nvSpPr>
          <p:cNvPr id="21" name="Rectangle: Rounded Corners 20">
            <a:extLst>
              <a:ext uri="{FF2B5EF4-FFF2-40B4-BE49-F238E27FC236}">
                <a16:creationId xmlns:a16="http://schemas.microsoft.com/office/drawing/2014/main" id="{92EE1642-5FE1-AD29-465A-94FB4AB2620C}"/>
              </a:ext>
            </a:extLst>
          </p:cNvPr>
          <p:cNvSpPr/>
          <p:nvPr/>
        </p:nvSpPr>
        <p:spPr>
          <a:xfrm>
            <a:off x="5548475" y="2419817"/>
            <a:ext cx="914400" cy="504790"/>
          </a:xfrm>
          <a:prstGeom prst="round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7.01%</a:t>
            </a:r>
            <a:br>
              <a:rPr lang="en-GB" sz="1000" dirty="0">
                <a:solidFill>
                  <a:schemeClr val="tx1"/>
                </a:solidFill>
              </a:rPr>
            </a:br>
            <a:r>
              <a:rPr lang="en-GB" sz="600" dirty="0">
                <a:solidFill>
                  <a:schemeClr val="tx1"/>
                </a:solidFill>
              </a:rPr>
              <a:t>in favour of men</a:t>
            </a:r>
            <a:endParaRPr lang="en-GB" sz="600" dirty="0">
              <a:solidFill>
                <a:schemeClr val="tx1"/>
              </a:solidFill>
              <a:highlight>
                <a:srgbClr val="FFFF00"/>
              </a:highlight>
            </a:endParaRPr>
          </a:p>
        </p:txBody>
      </p:sp>
      <p:sp>
        <p:nvSpPr>
          <p:cNvPr id="22" name="Rectangle: Rounded Corners 21">
            <a:extLst>
              <a:ext uri="{FF2B5EF4-FFF2-40B4-BE49-F238E27FC236}">
                <a16:creationId xmlns:a16="http://schemas.microsoft.com/office/drawing/2014/main" id="{206448FF-A63C-F5A5-8EBE-12DC752E4DA1}"/>
              </a:ext>
            </a:extLst>
          </p:cNvPr>
          <p:cNvSpPr/>
          <p:nvPr/>
        </p:nvSpPr>
        <p:spPr>
          <a:xfrm>
            <a:off x="5571932" y="3555881"/>
            <a:ext cx="914400" cy="504790"/>
          </a:xfrm>
          <a:prstGeom prst="round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2.19%</a:t>
            </a:r>
            <a:br>
              <a:rPr lang="en-GB" sz="1000" dirty="0">
                <a:solidFill>
                  <a:schemeClr val="tx1"/>
                </a:solidFill>
              </a:rPr>
            </a:br>
            <a:r>
              <a:rPr lang="en-GB" sz="600" dirty="0">
                <a:solidFill>
                  <a:schemeClr val="tx1"/>
                </a:solidFill>
              </a:rPr>
              <a:t>in favour of women</a:t>
            </a:r>
          </a:p>
        </p:txBody>
      </p:sp>
      <p:cxnSp>
        <p:nvCxnSpPr>
          <p:cNvPr id="24" name="Straight Connector 23">
            <a:extLst>
              <a:ext uri="{FF2B5EF4-FFF2-40B4-BE49-F238E27FC236}">
                <a16:creationId xmlns:a16="http://schemas.microsoft.com/office/drawing/2014/main" id="{4A52F269-B6FB-0134-DB3B-FBCD03275230}"/>
              </a:ext>
            </a:extLst>
          </p:cNvPr>
          <p:cNvCxnSpPr/>
          <p:nvPr/>
        </p:nvCxnSpPr>
        <p:spPr>
          <a:xfrm>
            <a:off x="3491544" y="3096640"/>
            <a:ext cx="513335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Graphic 5" descr="Male outline">
            <a:extLst>
              <a:ext uri="{FF2B5EF4-FFF2-40B4-BE49-F238E27FC236}">
                <a16:creationId xmlns:a16="http://schemas.microsoft.com/office/drawing/2014/main" id="{8C36A85F-34B3-A5CB-9C24-0DAA8D0469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2778" y="2126807"/>
            <a:ext cx="893203" cy="893203"/>
          </a:xfrm>
          <a:prstGeom prst="rect">
            <a:avLst/>
          </a:prstGeom>
        </p:spPr>
      </p:pic>
      <p:pic>
        <p:nvPicPr>
          <p:cNvPr id="20" name="Graphic 19" descr="Male outline">
            <a:extLst>
              <a:ext uri="{FF2B5EF4-FFF2-40B4-BE49-F238E27FC236}">
                <a16:creationId xmlns:a16="http://schemas.microsoft.com/office/drawing/2014/main" id="{6DDD92BD-C432-8F9C-ACD4-38BD8BCBD7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15721" y="3417783"/>
            <a:ext cx="893203" cy="893203"/>
          </a:xfrm>
          <a:prstGeom prst="rect">
            <a:avLst/>
          </a:prstGeom>
        </p:spPr>
      </p:pic>
    </p:spTree>
    <p:extLst>
      <p:ext uri="{BB962C8B-B14F-4D97-AF65-F5344CB8AC3E}">
        <p14:creationId xmlns:p14="http://schemas.microsoft.com/office/powerpoint/2010/main" val="124843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E70761-6EA8-19A6-6045-2AE509154BA9}"/>
              </a:ext>
            </a:extLst>
          </p:cNvPr>
          <p:cNvSpPr>
            <a:spLocks noGrp="1"/>
          </p:cNvSpPr>
          <p:nvPr>
            <p:ph type="body" sz="quarter" idx="10"/>
          </p:nvPr>
        </p:nvSpPr>
        <p:spPr>
          <a:xfrm>
            <a:off x="964335" y="207826"/>
            <a:ext cx="6128027" cy="438582"/>
          </a:xfrm>
        </p:spPr>
        <p:txBody>
          <a:bodyPr/>
          <a:lstStyle/>
          <a:p>
            <a:r>
              <a:rPr lang="en-GB" sz="2000" dirty="0">
                <a:latin typeface="+mj-lt"/>
              </a:rPr>
              <a:t>How do we compare to the UK economy?</a:t>
            </a:r>
          </a:p>
        </p:txBody>
      </p:sp>
      <p:sp>
        <p:nvSpPr>
          <p:cNvPr id="5" name="Text Placeholder 4">
            <a:extLst>
              <a:ext uri="{FF2B5EF4-FFF2-40B4-BE49-F238E27FC236}">
                <a16:creationId xmlns:a16="http://schemas.microsoft.com/office/drawing/2014/main" id="{939FD75F-F2A4-42A2-53EA-224972721584}"/>
              </a:ext>
            </a:extLst>
          </p:cNvPr>
          <p:cNvSpPr>
            <a:spLocks noGrp="1"/>
          </p:cNvSpPr>
          <p:nvPr>
            <p:ph type="body" sz="quarter" idx="12"/>
          </p:nvPr>
        </p:nvSpPr>
        <p:spPr>
          <a:xfrm>
            <a:off x="1233277" y="1931061"/>
            <a:ext cx="6396969" cy="2663204"/>
          </a:xfrm>
        </p:spPr>
        <p:txBody>
          <a:bodyPr/>
          <a:lstStyle/>
          <a:p>
            <a:pPr algn="just"/>
            <a:endParaRPr lang="en-GB" sz="1100" dirty="0">
              <a:latin typeface="+mn-lt"/>
            </a:endParaRPr>
          </a:p>
          <a:p>
            <a:endParaRPr lang="en-GB" sz="600" dirty="0">
              <a:latin typeface="+mn-lt"/>
            </a:endParaRPr>
          </a:p>
        </p:txBody>
      </p:sp>
      <p:sp>
        <p:nvSpPr>
          <p:cNvPr id="6" name="Text Placeholder 5">
            <a:extLst>
              <a:ext uri="{FF2B5EF4-FFF2-40B4-BE49-F238E27FC236}">
                <a16:creationId xmlns:a16="http://schemas.microsoft.com/office/drawing/2014/main" id="{EB181EE5-17B3-46AB-05F3-9796760CF0CF}"/>
              </a:ext>
            </a:extLst>
          </p:cNvPr>
          <p:cNvSpPr txBox="1">
            <a:spLocks/>
          </p:cNvSpPr>
          <p:nvPr/>
        </p:nvSpPr>
        <p:spPr>
          <a:xfrm>
            <a:off x="964335" y="715446"/>
            <a:ext cx="7226845" cy="501236"/>
          </a:xfrm>
          <a:prstGeom prst="rect">
            <a:avLst/>
          </a:prstGeom>
        </p:spPr>
        <p:txBody>
          <a:bodyPr/>
          <a:lstStyle>
            <a:lvl1pPr marL="192872" indent="-192872" algn="l" defTabSz="514325" rtl="0" eaLnBrk="1" latinLnBrk="0" hangingPunct="1">
              <a:spcBef>
                <a:spcPct val="20000"/>
              </a:spcBef>
              <a:buClr>
                <a:srgbClr val="0D4C9A"/>
              </a:buClr>
              <a:buSzPct val="100000"/>
              <a:buFont typeface="Calibri" pitchFamily="34" charset="0"/>
              <a:buChar char="●"/>
              <a:defRPr lang="en-US" sz="1125" kern="1200" baseline="0" dirty="0" smtClean="0">
                <a:solidFill>
                  <a:schemeClr val="tx1"/>
                </a:solidFill>
                <a:latin typeface="+mn-lt"/>
                <a:ea typeface="+mn-ea"/>
                <a:cs typeface="+mn-cs"/>
              </a:defRPr>
            </a:lvl1pPr>
            <a:lvl2pPr marL="417889" indent="-160727" algn="l" defTabSz="514325" rtl="0" eaLnBrk="1" latinLnBrk="0" hangingPunct="1">
              <a:spcBef>
                <a:spcPct val="20000"/>
              </a:spcBef>
              <a:buClr>
                <a:srgbClr val="0D4C9A"/>
              </a:buClr>
              <a:buFont typeface="Arial" pitchFamily="34" charset="0"/>
              <a:buChar char="•"/>
              <a:defRPr sz="1013" kern="1200">
                <a:solidFill>
                  <a:schemeClr val="tx1"/>
                </a:solidFill>
                <a:latin typeface="+mn-lt"/>
                <a:ea typeface="+mn-ea"/>
                <a:cs typeface="+mn-cs"/>
              </a:defRPr>
            </a:lvl2pPr>
            <a:lvl3pPr marL="675051" indent="-160727" algn="l" defTabSz="514325" rtl="0" eaLnBrk="1" latinLnBrk="0" hangingPunct="1">
              <a:spcBef>
                <a:spcPct val="20000"/>
              </a:spcBef>
              <a:buClr>
                <a:srgbClr val="0D4C9A"/>
              </a:buClr>
              <a:buFont typeface="Arial" pitchFamily="34" charset="0"/>
              <a:buChar char="•"/>
              <a:defRPr sz="900" kern="1200" baseline="0">
                <a:solidFill>
                  <a:schemeClr val="tx1"/>
                </a:solidFill>
                <a:latin typeface="+mn-lt"/>
                <a:ea typeface="+mn-ea"/>
                <a:cs typeface="+mn-cs"/>
              </a:defRPr>
            </a:lvl3pPr>
            <a:lvl4pPr marL="867923" indent="-96436" algn="l" defTabSz="514325" rtl="0" eaLnBrk="1" latinLnBrk="0" hangingPunct="1">
              <a:spcBef>
                <a:spcPct val="20000"/>
              </a:spcBef>
              <a:buClr>
                <a:srgbClr val="0D4C9A"/>
              </a:buClr>
              <a:buFont typeface="Arial" pitchFamily="34" charset="0"/>
              <a:buChar char="•"/>
              <a:defRPr sz="788" kern="1200" baseline="0">
                <a:solidFill>
                  <a:schemeClr val="tx1"/>
                </a:solidFill>
                <a:latin typeface="+mn-lt"/>
                <a:ea typeface="+mn-ea"/>
                <a:cs typeface="+mn-cs"/>
              </a:defRPr>
            </a:lvl4pPr>
            <a:lvl5pPr marL="1125085" indent="-96436" algn="l" defTabSz="514325" rtl="0" eaLnBrk="1" latinLnBrk="0" hangingPunct="1">
              <a:spcBef>
                <a:spcPct val="20000"/>
              </a:spcBef>
              <a:buClr>
                <a:srgbClr val="0D4C9A"/>
              </a:buClr>
              <a:buFont typeface="Arial" pitchFamily="34" charset="0"/>
              <a:buChar char="•"/>
              <a:defRPr sz="675" kern="1200" baseline="0">
                <a:solidFill>
                  <a:schemeClr val="tx1"/>
                </a:solidFill>
                <a:latin typeface="+mn-lt"/>
                <a:ea typeface="+mn-ea"/>
                <a:cs typeface="+mn-cs"/>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indent="0">
              <a:buNone/>
            </a:pPr>
            <a:br>
              <a:rPr lang="en-GB" sz="1100" dirty="0">
                <a:highlight>
                  <a:srgbClr val="FFFF00"/>
                </a:highlight>
                <a:latin typeface="+mn-lt"/>
              </a:rPr>
            </a:br>
            <a:br>
              <a:rPr lang="en-GB" sz="1100" dirty="0">
                <a:highlight>
                  <a:srgbClr val="FFFF00"/>
                </a:highlight>
                <a:latin typeface="+mn-lt"/>
              </a:rPr>
            </a:br>
            <a:endParaRPr lang="en-GB" sz="1100" dirty="0">
              <a:highlight>
                <a:srgbClr val="FFFF00"/>
              </a:highlight>
              <a:latin typeface="+mn-lt"/>
            </a:endParaRPr>
          </a:p>
        </p:txBody>
      </p:sp>
      <p:sp>
        <p:nvSpPr>
          <p:cNvPr id="3" name="TextBox 2">
            <a:extLst>
              <a:ext uri="{FF2B5EF4-FFF2-40B4-BE49-F238E27FC236}">
                <a16:creationId xmlns:a16="http://schemas.microsoft.com/office/drawing/2014/main" id="{D4616660-77EB-B406-04D5-B178D0A807C1}"/>
              </a:ext>
            </a:extLst>
          </p:cNvPr>
          <p:cNvSpPr txBox="1"/>
          <p:nvPr/>
        </p:nvSpPr>
        <p:spPr>
          <a:xfrm>
            <a:off x="880281" y="774423"/>
            <a:ext cx="7652094" cy="3939540"/>
          </a:xfrm>
          <a:prstGeom prst="rect">
            <a:avLst/>
          </a:prstGeom>
          <a:noFill/>
        </p:spPr>
        <p:txBody>
          <a:bodyPr wrap="square">
            <a:spAutoFit/>
          </a:bodyPr>
          <a:lstStyle/>
          <a:p>
            <a:pPr algn="just"/>
            <a:r>
              <a:rPr lang="en-GB" sz="1000" dirty="0"/>
              <a:t>Across the UK economy, men remain more likely than women to take up many of the roles offered in the logistics industry, particularly operational positions such as warehouse and transport roles. Men are also more likely to be represented in technical and IT-related jobs, which typically attract higher pay compared with other roles at similar levels of seniority.</a:t>
            </a:r>
          </a:p>
          <a:p>
            <a:pPr algn="just"/>
            <a:endParaRPr lang="en-GB" sz="1000" dirty="0"/>
          </a:p>
          <a:p>
            <a:pPr algn="just"/>
            <a:r>
              <a:rPr lang="en-GB" sz="1000" dirty="0"/>
              <a:t>Women are also more likely than men to have taken career breaks, often linked to childcare responsibilities, and are more likely to work part‑time. Many part‑time roles available across the UK tend to be lower‑paid, which continues to influence gendered pay patterns in the wider labour market.</a:t>
            </a:r>
          </a:p>
          <a:p>
            <a:pPr algn="just"/>
            <a:endParaRPr lang="en-GB" sz="1000" dirty="0"/>
          </a:p>
          <a:p>
            <a:pPr algn="just"/>
            <a:r>
              <a:rPr lang="en-GB" sz="1000" dirty="0"/>
              <a:t>These national trends are reflected in the structure of our own workforce. Many of our line management and transport-based roles are male‑dominated, while women make up the majority of our part‑time population. This occupational distribution continues to influence our gender pay gap.</a:t>
            </a:r>
          </a:p>
          <a:p>
            <a:pPr algn="just"/>
            <a:endParaRPr lang="en-GB" sz="1000" dirty="0"/>
          </a:p>
          <a:p>
            <a:pPr algn="just"/>
            <a:r>
              <a:rPr lang="en-GB" sz="1000" dirty="0"/>
              <a:t>The most recent UK gender pay gap data published by the Office for National Statistics (ONS) shows that the median gender pay gap for full‑time employees across the whole economy is 6.9%, a slight improvement from 7.1% the previous year. Our median gender pay gap is 4.72%, which is lower than the UK median, reflecting the specific composition of our workforce and the operational nature of many of our roles.</a:t>
            </a:r>
          </a:p>
          <a:p>
            <a:pPr algn="just"/>
            <a:endParaRPr lang="en-GB" sz="1000" dirty="0"/>
          </a:p>
          <a:p>
            <a:pPr algn="just"/>
            <a:r>
              <a:rPr lang="en-GB" sz="1000" dirty="0"/>
              <a:t>The mean gender pay gap for full‑time employees in the UK also continues to sit above our company’s position. While we report a mean gender pay gap of 7.69%, the whole‑economy mean remains higher. This means our mean pay gap is better than the national average, although differences in the distribution of men and women across job roles continue to influence our results.</a:t>
            </a:r>
          </a:p>
          <a:p>
            <a:pPr algn="just"/>
            <a:endParaRPr lang="en-GB" sz="1000" dirty="0"/>
          </a:p>
          <a:p>
            <a:pPr algn="just"/>
            <a:r>
              <a:rPr lang="en-GB" sz="1000" dirty="0"/>
              <a:t>Overall, our gender pay gap remains lower than the UK economy’s at both median and mean levels, while broadly reflecting the profile and structure of the logistics and transport sector.</a:t>
            </a:r>
          </a:p>
        </p:txBody>
      </p:sp>
    </p:spTree>
    <p:extLst>
      <p:ext uri="{BB962C8B-B14F-4D97-AF65-F5344CB8AC3E}">
        <p14:creationId xmlns:p14="http://schemas.microsoft.com/office/powerpoint/2010/main" val="111213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5E39F-0BB4-0071-F8A0-8659EDFE0CAC}"/>
              </a:ext>
            </a:extLst>
          </p:cNvPr>
          <p:cNvSpPr>
            <a:spLocks noGrp="1"/>
          </p:cNvSpPr>
          <p:nvPr>
            <p:ph type="body" sz="quarter" idx="10"/>
          </p:nvPr>
        </p:nvSpPr>
        <p:spPr>
          <a:xfrm>
            <a:off x="518691" y="347906"/>
            <a:ext cx="5127269" cy="438582"/>
          </a:xfrm>
        </p:spPr>
        <p:txBody>
          <a:bodyPr/>
          <a:lstStyle/>
          <a:p>
            <a:r>
              <a:rPr lang="en-GB" sz="2000" dirty="0">
                <a:latin typeface="+mj-lt"/>
              </a:rPr>
              <a:t>Gender Bonus Performance</a:t>
            </a:r>
          </a:p>
        </p:txBody>
      </p:sp>
      <p:sp>
        <p:nvSpPr>
          <p:cNvPr id="5" name="Slide Number Placeholder 4">
            <a:extLst>
              <a:ext uri="{FF2B5EF4-FFF2-40B4-BE49-F238E27FC236}">
                <a16:creationId xmlns:a16="http://schemas.microsoft.com/office/drawing/2014/main" id="{EF6A9806-B617-76A0-426E-3CD0B945D135}"/>
              </a:ext>
            </a:extLst>
          </p:cNvPr>
          <p:cNvSpPr>
            <a:spLocks noGrp="1"/>
          </p:cNvSpPr>
          <p:nvPr>
            <p:ph type="sldNum" sz="quarter" idx="4"/>
          </p:nvPr>
        </p:nvSpPr>
        <p:spPr>
          <a:xfrm>
            <a:off x="252953" y="4551892"/>
            <a:ext cx="573399" cy="273844"/>
          </a:xfrm>
        </p:spPr>
        <p:txBody>
          <a:bodyPr/>
          <a:lstStyle/>
          <a:p>
            <a:fld id="{30013416-0B85-9844-A8F9-AEEBEF89D99A}" type="slidenum">
              <a:rPr lang="en-US" smtClean="0"/>
              <a:pPr/>
              <a:t>8</a:t>
            </a:fld>
            <a:endParaRPr lang="en-US" dirty="0"/>
          </a:p>
        </p:txBody>
      </p:sp>
      <p:sp>
        <p:nvSpPr>
          <p:cNvPr id="7" name="TextBox 6">
            <a:extLst>
              <a:ext uri="{FF2B5EF4-FFF2-40B4-BE49-F238E27FC236}">
                <a16:creationId xmlns:a16="http://schemas.microsoft.com/office/drawing/2014/main" id="{2AE96319-F073-B3B6-8FFF-4F8F85DA4C7D}"/>
              </a:ext>
            </a:extLst>
          </p:cNvPr>
          <p:cNvSpPr txBox="1"/>
          <p:nvPr/>
        </p:nvSpPr>
        <p:spPr>
          <a:xfrm>
            <a:off x="1113917" y="4491168"/>
            <a:ext cx="5390984" cy="431593"/>
          </a:xfrm>
          <a:prstGeom prst="rect">
            <a:avLst/>
          </a:prstGeom>
          <a:noFill/>
        </p:spPr>
        <p:txBody>
          <a:bodyPr wrap="square">
            <a:spAutoFit/>
          </a:bodyPr>
          <a:lstStyle/>
          <a:p>
            <a:pPr>
              <a:lnSpc>
                <a:spcPct val="107000"/>
              </a:lnSpc>
              <a:spcAft>
                <a:spcPts val="900"/>
              </a:spcAft>
            </a:pPr>
            <a:r>
              <a:rPr lang="en-GB" sz="700" kern="0" dirty="0">
                <a:solidFill>
                  <a:srgbClr val="333333"/>
                </a:solidFill>
                <a:effectLst/>
                <a:ea typeface="Times New Roman" panose="02020603050405020304" pitchFamily="18" charset="0"/>
                <a:cs typeface="Arial" panose="020B0604020202020204" pitchFamily="34" charset="0"/>
              </a:rPr>
              <a:t>A negative percentage represents a gender pay or bonus gap in favour women.</a:t>
            </a:r>
            <a:br>
              <a:rPr lang="en-GB" sz="700" kern="0" dirty="0">
                <a:solidFill>
                  <a:srgbClr val="333333"/>
                </a:solidFill>
                <a:effectLst/>
                <a:ea typeface="Times New Roman" panose="02020603050405020304" pitchFamily="18" charset="0"/>
                <a:cs typeface="Arial" panose="020B0604020202020204" pitchFamily="34" charset="0"/>
              </a:rPr>
            </a:br>
            <a:r>
              <a:rPr lang="en-GB" sz="700" kern="0" dirty="0">
                <a:solidFill>
                  <a:srgbClr val="333333"/>
                </a:solidFill>
                <a:effectLst/>
                <a:ea typeface="Times New Roman" panose="02020603050405020304" pitchFamily="18" charset="0"/>
                <a:cs typeface="Arial" panose="020B0604020202020204" pitchFamily="34" charset="0"/>
              </a:rPr>
              <a:t>The </a:t>
            </a:r>
            <a:r>
              <a:rPr lang="en-GB" sz="700" kern="100" dirty="0">
                <a:solidFill>
                  <a:schemeClr val="tx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men and the </a:t>
            </a:r>
            <a:r>
              <a:rPr lang="en-GB" sz="700" kern="100" dirty="0">
                <a:solidFill>
                  <a:schemeClr val="bg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women.</a:t>
            </a:r>
            <a:br>
              <a:rPr lang="en-GB" sz="700" kern="100" dirty="0">
                <a:solidFill>
                  <a:srgbClr val="111111"/>
                </a:solidFill>
                <a:effectLst/>
                <a:ea typeface="Aptos" panose="020B0004020202020204" pitchFamily="34" charset="0"/>
                <a:cs typeface="Segoe UI Symbol" panose="020B0502040204020203" pitchFamily="34" charset="0"/>
              </a:rPr>
            </a:br>
            <a:r>
              <a:rPr lang="en-GB" sz="700" kern="100" dirty="0">
                <a:solidFill>
                  <a:srgbClr val="111111"/>
                </a:solidFill>
                <a:effectLst/>
                <a:ea typeface="Aptos" panose="020B0004020202020204" pitchFamily="34" charset="0"/>
                <a:cs typeface="Segoe UI Symbol" panose="020B0502040204020203" pitchFamily="34" charset="0"/>
              </a:rPr>
              <a:t>Headcount data is based on active employees as at 5 April 2025.</a:t>
            </a:r>
            <a:endParaRPr lang="en-GB" sz="700" kern="100" dirty="0">
              <a:effectLst/>
              <a:ea typeface="Aptos" panose="020B00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E84857EB-C076-FCA3-5064-7AD079102352}"/>
              </a:ext>
            </a:extLst>
          </p:cNvPr>
          <p:cNvSpPr txBox="1"/>
          <p:nvPr/>
        </p:nvSpPr>
        <p:spPr>
          <a:xfrm>
            <a:off x="5379328" y="2445595"/>
            <a:ext cx="928786" cy="623248"/>
          </a:xfrm>
          <a:prstGeom prst="rect">
            <a:avLst/>
          </a:prstGeom>
          <a:noFill/>
        </p:spPr>
        <p:txBody>
          <a:bodyPr wrap="square">
            <a:spAutoFit/>
          </a:bodyPr>
          <a:lstStyle/>
          <a:p>
            <a:r>
              <a:rPr lang="en-GB" sz="1150" dirty="0">
                <a:latin typeface="+mj-lt"/>
              </a:rPr>
              <a:t>Median Average Bonus</a:t>
            </a:r>
          </a:p>
        </p:txBody>
      </p:sp>
      <p:sp>
        <p:nvSpPr>
          <p:cNvPr id="46" name="TextBox 45">
            <a:extLst>
              <a:ext uri="{FF2B5EF4-FFF2-40B4-BE49-F238E27FC236}">
                <a16:creationId xmlns:a16="http://schemas.microsoft.com/office/drawing/2014/main" id="{56027361-7501-4361-9D69-781DDDE3D893}"/>
              </a:ext>
            </a:extLst>
          </p:cNvPr>
          <p:cNvSpPr txBox="1"/>
          <p:nvPr/>
        </p:nvSpPr>
        <p:spPr>
          <a:xfrm>
            <a:off x="5419087" y="1403123"/>
            <a:ext cx="1061349" cy="1154162"/>
          </a:xfrm>
          <a:prstGeom prst="rect">
            <a:avLst/>
          </a:prstGeom>
          <a:noFill/>
        </p:spPr>
        <p:txBody>
          <a:bodyPr wrap="square">
            <a:spAutoFit/>
          </a:bodyPr>
          <a:lstStyle/>
          <a:p>
            <a:r>
              <a:rPr lang="en-GB" sz="1150" dirty="0">
                <a:latin typeface="+mj-lt"/>
              </a:rPr>
              <a:t>2025</a:t>
            </a:r>
            <a:r>
              <a:rPr lang="en-GB" sz="1150" dirty="0">
                <a:solidFill>
                  <a:schemeClr val="bg1">
                    <a:lumMod val="65000"/>
                  </a:schemeClr>
                </a:solidFill>
                <a:latin typeface="+mj-lt"/>
              </a:rPr>
              <a:t>                         </a:t>
            </a:r>
          </a:p>
          <a:p>
            <a:br>
              <a:rPr lang="en-GB" sz="1150" dirty="0">
                <a:solidFill>
                  <a:schemeClr val="bg1">
                    <a:lumMod val="65000"/>
                  </a:schemeClr>
                </a:solidFill>
                <a:latin typeface="+mj-lt"/>
              </a:rPr>
            </a:br>
            <a:r>
              <a:rPr lang="en-GB" sz="1150" dirty="0">
                <a:latin typeface="+mj-lt"/>
              </a:rPr>
              <a:t>Mean Average Bonus</a:t>
            </a:r>
            <a:r>
              <a:rPr lang="en-GB" sz="1150" dirty="0">
                <a:solidFill>
                  <a:schemeClr val="bg1">
                    <a:lumMod val="65000"/>
                  </a:schemeClr>
                </a:solidFill>
                <a:latin typeface="+mj-lt"/>
              </a:rPr>
              <a:t>	  </a:t>
            </a:r>
          </a:p>
        </p:txBody>
      </p:sp>
      <p:cxnSp>
        <p:nvCxnSpPr>
          <p:cNvPr id="47" name="Straight Connector 46">
            <a:extLst>
              <a:ext uri="{FF2B5EF4-FFF2-40B4-BE49-F238E27FC236}">
                <a16:creationId xmlns:a16="http://schemas.microsoft.com/office/drawing/2014/main" id="{5E2913DC-A3AF-64F1-228C-5C10F5D3E661}"/>
              </a:ext>
            </a:extLst>
          </p:cNvPr>
          <p:cNvCxnSpPr>
            <a:cxnSpLocks/>
          </p:cNvCxnSpPr>
          <p:nvPr/>
        </p:nvCxnSpPr>
        <p:spPr>
          <a:xfrm>
            <a:off x="5360435" y="2412609"/>
            <a:ext cx="3207665" cy="110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29B83E-E797-EFA6-CC2F-8E75E14DC2A9}"/>
              </a:ext>
            </a:extLst>
          </p:cNvPr>
          <p:cNvCxnSpPr>
            <a:cxnSpLocks/>
          </p:cNvCxnSpPr>
          <p:nvPr/>
        </p:nvCxnSpPr>
        <p:spPr>
          <a:xfrm>
            <a:off x="5337365" y="3066616"/>
            <a:ext cx="32307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E78A6DF-CE7A-E14A-3384-9DA26554FC47}"/>
              </a:ext>
            </a:extLst>
          </p:cNvPr>
          <p:cNvSpPr txBox="1"/>
          <p:nvPr/>
        </p:nvSpPr>
        <p:spPr>
          <a:xfrm>
            <a:off x="5388970" y="3071069"/>
            <a:ext cx="1096757" cy="623248"/>
          </a:xfrm>
          <a:prstGeom prst="rect">
            <a:avLst/>
          </a:prstGeom>
          <a:noFill/>
        </p:spPr>
        <p:txBody>
          <a:bodyPr wrap="square">
            <a:spAutoFit/>
          </a:bodyPr>
          <a:lstStyle/>
          <a:p>
            <a:r>
              <a:rPr lang="en-GB" sz="1150" dirty="0">
                <a:latin typeface="+mj-lt"/>
              </a:rPr>
              <a:t>% Males Receiving Bonus</a:t>
            </a:r>
          </a:p>
        </p:txBody>
      </p:sp>
      <p:sp>
        <p:nvSpPr>
          <p:cNvPr id="56" name="TextBox 55">
            <a:extLst>
              <a:ext uri="{FF2B5EF4-FFF2-40B4-BE49-F238E27FC236}">
                <a16:creationId xmlns:a16="http://schemas.microsoft.com/office/drawing/2014/main" id="{FD6F8CE7-C009-C126-331B-DF49F4A7E77E}"/>
              </a:ext>
            </a:extLst>
          </p:cNvPr>
          <p:cNvSpPr txBox="1"/>
          <p:nvPr/>
        </p:nvSpPr>
        <p:spPr>
          <a:xfrm>
            <a:off x="5369877" y="3721394"/>
            <a:ext cx="1219951" cy="623248"/>
          </a:xfrm>
          <a:prstGeom prst="rect">
            <a:avLst/>
          </a:prstGeom>
          <a:noFill/>
        </p:spPr>
        <p:txBody>
          <a:bodyPr wrap="square">
            <a:spAutoFit/>
          </a:bodyPr>
          <a:lstStyle/>
          <a:p>
            <a:r>
              <a:rPr lang="en-GB" sz="1150" dirty="0">
                <a:latin typeface="+mj-lt"/>
              </a:rPr>
              <a:t>% Females Receiving Bonus</a:t>
            </a:r>
          </a:p>
        </p:txBody>
      </p:sp>
      <p:sp>
        <p:nvSpPr>
          <p:cNvPr id="87" name="TextBox 86">
            <a:extLst>
              <a:ext uri="{FF2B5EF4-FFF2-40B4-BE49-F238E27FC236}">
                <a16:creationId xmlns:a16="http://schemas.microsoft.com/office/drawing/2014/main" id="{B2D7D568-260D-B533-D57A-BD215D5BDF92}"/>
              </a:ext>
            </a:extLst>
          </p:cNvPr>
          <p:cNvSpPr txBox="1"/>
          <p:nvPr/>
        </p:nvSpPr>
        <p:spPr>
          <a:xfrm>
            <a:off x="7259761" y="2610014"/>
            <a:ext cx="928786" cy="307777"/>
          </a:xfrm>
          <a:prstGeom prst="rect">
            <a:avLst/>
          </a:prstGeom>
          <a:noFill/>
        </p:spPr>
        <p:txBody>
          <a:bodyPr wrap="square">
            <a:spAutoFit/>
          </a:bodyPr>
          <a:lstStyle>
            <a:defPPr>
              <a:defRPr lang="pt-PT"/>
            </a:defPPr>
            <a:lvl1pPr>
              <a:defRPr sz="1400">
                <a:solidFill>
                  <a:schemeClr val="tx2"/>
                </a:solidFill>
                <a:latin typeface="+mj-lt"/>
              </a:defRPr>
            </a:lvl1pPr>
          </a:lstStyle>
          <a:p>
            <a:r>
              <a:rPr lang="en-GB" dirty="0"/>
              <a:t>18.93%</a:t>
            </a:r>
          </a:p>
        </p:txBody>
      </p:sp>
      <p:sp>
        <p:nvSpPr>
          <p:cNvPr id="88" name="TextBox 87">
            <a:extLst>
              <a:ext uri="{FF2B5EF4-FFF2-40B4-BE49-F238E27FC236}">
                <a16:creationId xmlns:a16="http://schemas.microsoft.com/office/drawing/2014/main" id="{837CECA9-DD57-A96E-5A13-4FA23D9084CD}"/>
              </a:ext>
            </a:extLst>
          </p:cNvPr>
          <p:cNvSpPr txBox="1"/>
          <p:nvPr/>
        </p:nvSpPr>
        <p:spPr>
          <a:xfrm>
            <a:off x="7259761" y="1959821"/>
            <a:ext cx="902740" cy="307777"/>
          </a:xfrm>
          <a:prstGeom prst="rect">
            <a:avLst/>
          </a:prstGeom>
          <a:noFill/>
        </p:spPr>
        <p:txBody>
          <a:bodyPr wrap="square">
            <a:spAutoFit/>
          </a:bodyPr>
          <a:lstStyle/>
          <a:p>
            <a:r>
              <a:rPr lang="en-GB" sz="1400" dirty="0">
                <a:solidFill>
                  <a:schemeClr val="tx2"/>
                </a:solidFill>
                <a:latin typeface="+mj-lt"/>
              </a:rPr>
              <a:t>1.05%</a:t>
            </a:r>
          </a:p>
        </p:txBody>
      </p:sp>
      <p:sp>
        <p:nvSpPr>
          <p:cNvPr id="89" name="TextBox 88">
            <a:extLst>
              <a:ext uri="{FF2B5EF4-FFF2-40B4-BE49-F238E27FC236}">
                <a16:creationId xmlns:a16="http://schemas.microsoft.com/office/drawing/2014/main" id="{9E04E908-42CD-61FC-3B66-70E81C97B5D9}"/>
              </a:ext>
            </a:extLst>
          </p:cNvPr>
          <p:cNvSpPr txBox="1"/>
          <p:nvPr/>
        </p:nvSpPr>
        <p:spPr>
          <a:xfrm>
            <a:off x="7277102" y="3207640"/>
            <a:ext cx="874090" cy="307777"/>
          </a:xfrm>
          <a:prstGeom prst="rect">
            <a:avLst/>
          </a:prstGeom>
          <a:noFill/>
        </p:spPr>
        <p:txBody>
          <a:bodyPr wrap="square">
            <a:spAutoFit/>
          </a:bodyPr>
          <a:lstStyle/>
          <a:p>
            <a:r>
              <a:rPr lang="en-GB" sz="1400" dirty="0">
                <a:solidFill>
                  <a:schemeClr val="tx2"/>
                </a:solidFill>
                <a:latin typeface="+mj-lt"/>
              </a:rPr>
              <a:t>41.64%</a:t>
            </a:r>
          </a:p>
        </p:txBody>
      </p:sp>
      <p:cxnSp>
        <p:nvCxnSpPr>
          <p:cNvPr id="97" name="Straight Connector 96">
            <a:extLst>
              <a:ext uri="{FF2B5EF4-FFF2-40B4-BE49-F238E27FC236}">
                <a16:creationId xmlns:a16="http://schemas.microsoft.com/office/drawing/2014/main" id="{74A0B1E6-8010-D780-D301-D305B5FF6B72}"/>
              </a:ext>
            </a:extLst>
          </p:cNvPr>
          <p:cNvCxnSpPr>
            <a:cxnSpLocks/>
          </p:cNvCxnSpPr>
          <p:nvPr/>
        </p:nvCxnSpPr>
        <p:spPr>
          <a:xfrm>
            <a:off x="5337364" y="3701506"/>
            <a:ext cx="32307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A57D6A-11B8-A33A-A6AA-B0289688D29B}"/>
              </a:ext>
            </a:extLst>
          </p:cNvPr>
          <p:cNvCxnSpPr>
            <a:cxnSpLocks/>
          </p:cNvCxnSpPr>
          <p:nvPr/>
        </p:nvCxnSpPr>
        <p:spPr>
          <a:xfrm>
            <a:off x="5337364" y="4358209"/>
            <a:ext cx="32307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c 98" descr="Male outline">
            <a:extLst>
              <a:ext uri="{FF2B5EF4-FFF2-40B4-BE49-F238E27FC236}">
                <a16:creationId xmlns:a16="http://schemas.microsoft.com/office/drawing/2014/main" id="{6008E9DA-1E8F-2923-CF6B-1BA7F13C0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5573" y="2410118"/>
            <a:ext cx="642931" cy="642931"/>
          </a:xfrm>
          <a:prstGeom prst="rect">
            <a:avLst/>
          </a:prstGeom>
        </p:spPr>
      </p:pic>
      <p:sp>
        <p:nvSpPr>
          <p:cNvPr id="100" name="TextBox 99">
            <a:extLst>
              <a:ext uri="{FF2B5EF4-FFF2-40B4-BE49-F238E27FC236}">
                <a16:creationId xmlns:a16="http://schemas.microsoft.com/office/drawing/2014/main" id="{2390242F-CE7D-A56E-6DE5-3F06507A3638}"/>
              </a:ext>
            </a:extLst>
          </p:cNvPr>
          <p:cNvSpPr txBox="1"/>
          <p:nvPr/>
        </p:nvSpPr>
        <p:spPr>
          <a:xfrm>
            <a:off x="622124" y="2432028"/>
            <a:ext cx="928786" cy="623248"/>
          </a:xfrm>
          <a:prstGeom prst="rect">
            <a:avLst/>
          </a:prstGeom>
          <a:noFill/>
        </p:spPr>
        <p:txBody>
          <a:bodyPr wrap="square">
            <a:spAutoFit/>
          </a:bodyPr>
          <a:lstStyle/>
          <a:p>
            <a:r>
              <a:rPr lang="en-GB" sz="1150" dirty="0">
                <a:solidFill>
                  <a:schemeClr val="accent6">
                    <a:lumMod val="50000"/>
                  </a:schemeClr>
                </a:solidFill>
              </a:rPr>
              <a:t>Median Average Bonus</a:t>
            </a:r>
          </a:p>
        </p:txBody>
      </p:sp>
      <p:sp>
        <p:nvSpPr>
          <p:cNvPr id="101" name="TextBox 100">
            <a:extLst>
              <a:ext uri="{FF2B5EF4-FFF2-40B4-BE49-F238E27FC236}">
                <a16:creationId xmlns:a16="http://schemas.microsoft.com/office/drawing/2014/main" id="{1DC987DD-3E3B-8E65-E368-64CFCC7A7ABF}"/>
              </a:ext>
            </a:extLst>
          </p:cNvPr>
          <p:cNvSpPr txBox="1"/>
          <p:nvPr/>
        </p:nvSpPr>
        <p:spPr>
          <a:xfrm>
            <a:off x="584681" y="1407509"/>
            <a:ext cx="1061349" cy="1154162"/>
          </a:xfrm>
          <a:prstGeom prst="rect">
            <a:avLst/>
          </a:prstGeom>
          <a:noFill/>
        </p:spPr>
        <p:txBody>
          <a:bodyPr wrap="square">
            <a:spAutoFit/>
          </a:bodyPr>
          <a:lstStyle/>
          <a:p>
            <a:r>
              <a:rPr lang="en-GB" sz="1150" dirty="0">
                <a:solidFill>
                  <a:schemeClr val="accent6">
                    <a:lumMod val="50000"/>
                  </a:schemeClr>
                </a:solidFill>
              </a:rPr>
              <a:t>2024                          </a:t>
            </a:r>
          </a:p>
          <a:p>
            <a:br>
              <a:rPr lang="en-GB" sz="1150" dirty="0">
                <a:solidFill>
                  <a:schemeClr val="accent6">
                    <a:lumMod val="50000"/>
                  </a:schemeClr>
                </a:solidFill>
              </a:rPr>
            </a:br>
            <a:r>
              <a:rPr lang="en-GB" sz="1150" dirty="0">
                <a:solidFill>
                  <a:schemeClr val="accent6">
                    <a:lumMod val="50000"/>
                  </a:schemeClr>
                </a:solidFill>
              </a:rPr>
              <a:t>Mean Average Bonus	  </a:t>
            </a:r>
          </a:p>
        </p:txBody>
      </p:sp>
      <p:cxnSp>
        <p:nvCxnSpPr>
          <p:cNvPr id="102" name="Straight Connector 101">
            <a:extLst>
              <a:ext uri="{FF2B5EF4-FFF2-40B4-BE49-F238E27FC236}">
                <a16:creationId xmlns:a16="http://schemas.microsoft.com/office/drawing/2014/main" id="{B7D3024C-F8F8-5BA3-66C5-EAFFFC40ECCD}"/>
              </a:ext>
            </a:extLst>
          </p:cNvPr>
          <p:cNvCxnSpPr>
            <a:cxnSpLocks/>
          </p:cNvCxnSpPr>
          <p:nvPr/>
        </p:nvCxnSpPr>
        <p:spPr>
          <a:xfrm>
            <a:off x="603231" y="2399042"/>
            <a:ext cx="3207665" cy="110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AB1441D-1E50-F2FE-28D3-4BA436990BFC}"/>
              </a:ext>
            </a:extLst>
          </p:cNvPr>
          <p:cNvCxnSpPr>
            <a:cxnSpLocks/>
          </p:cNvCxnSpPr>
          <p:nvPr/>
        </p:nvCxnSpPr>
        <p:spPr>
          <a:xfrm>
            <a:off x="580161" y="3053049"/>
            <a:ext cx="3230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B2D61E0-87A3-5F9D-FE03-ED1FF1702496}"/>
              </a:ext>
            </a:extLst>
          </p:cNvPr>
          <p:cNvSpPr txBox="1"/>
          <p:nvPr/>
        </p:nvSpPr>
        <p:spPr>
          <a:xfrm>
            <a:off x="631766" y="3057502"/>
            <a:ext cx="1096757" cy="623248"/>
          </a:xfrm>
          <a:prstGeom prst="rect">
            <a:avLst/>
          </a:prstGeom>
          <a:noFill/>
        </p:spPr>
        <p:txBody>
          <a:bodyPr wrap="square">
            <a:spAutoFit/>
          </a:bodyPr>
          <a:lstStyle/>
          <a:p>
            <a:r>
              <a:rPr lang="en-GB" sz="1150" dirty="0">
                <a:solidFill>
                  <a:schemeClr val="accent6">
                    <a:lumMod val="50000"/>
                  </a:schemeClr>
                </a:solidFill>
              </a:rPr>
              <a:t>% Males Receiving Bonus</a:t>
            </a:r>
          </a:p>
        </p:txBody>
      </p:sp>
      <p:sp>
        <p:nvSpPr>
          <p:cNvPr id="107" name="TextBox 106">
            <a:extLst>
              <a:ext uri="{FF2B5EF4-FFF2-40B4-BE49-F238E27FC236}">
                <a16:creationId xmlns:a16="http://schemas.microsoft.com/office/drawing/2014/main" id="{4821F692-31D7-8A90-0757-407EA3CCBBB6}"/>
              </a:ext>
            </a:extLst>
          </p:cNvPr>
          <p:cNvSpPr txBox="1"/>
          <p:nvPr/>
        </p:nvSpPr>
        <p:spPr>
          <a:xfrm>
            <a:off x="612673" y="3707827"/>
            <a:ext cx="1219951" cy="623248"/>
          </a:xfrm>
          <a:prstGeom prst="rect">
            <a:avLst/>
          </a:prstGeom>
          <a:noFill/>
        </p:spPr>
        <p:txBody>
          <a:bodyPr wrap="square">
            <a:spAutoFit/>
          </a:bodyPr>
          <a:lstStyle/>
          <a:p>
            <a:r>
              <a:rPr lang="en-GB" sz="1150" dirty="0">
                <a:solidFill>
                  <a:schemeClr val="accent6">
                    <a:lumMod val="50000"/>
                  </a:schemeClr>
                </a:solidFill>
              </a:rPr>
              <a:t>% Females Receiving Bonus</a:t>
            </a:r>
          </a:p>
        </p:txBody>
      </p:sp>
      <p:sp>
        <p:nvSpPr>
          <p:cNvPr id="108" name="TextBox 107">
            <a:extLst>
              <a:ext uri="{FF2B5EF4-FFF2-40B4-BE49-F238E27FC236}">
                <a16:creationId xmlns:a16="http://schemas.microsoft.com/office/drawing/2014/main" id="{234B8C6F-D00B-A2C0-F89F-5A4B494E16DF}"/>
              </a:ext>
            </a:extLst>
          </p:cNvPr>
          <p:cNvSpPr txBox="1"/>
          <p:nvPr/>
        </p:nvSpPr>
        <p:spPr>
          <a:xfrm>
            <a:off x="2534438" y="2599022"/>
            <a:ext cx="750886" cy="276999"/>
          </a:xfrm>
          <a:prstGeom prst="rect">
            <a:avLst/>
          </a:prstGeom>
          <a:noFill/>
          <a:ln>
            <a:noFill/>
          </a:ln>
        </p:spPr>
        <p:txBody>
          <a:bodyPr wrap="square">
            <a:spAutoFit/>
          </a:bodyPr>
          <a:lstStyle/>
          <a:p>
            <a:r>
              <a:rPr lang="en-GB" sz="1200" dirty="0">
                <a:solidFill>
                  <a:schemeClr val="accent6">
                    <a:lumMod val="50000"/>
                  </a:schemeClr>
                </a:solidFill>
                <a:latin typeface="+mj-lt"/>
              </a:rPr>
              <a:t>54.92</a:t>
            </a:r>
            <a:r>
              <a:rPr lang="en-GB" sz="1100" dirty="0">
                <a:solidFill>
                  <a:schemeClr val="accent6">
                    <a:lumMod val="50000"/>
                  </a:schemeClr>
                </a:solidFill>
                <a:latin typeface="+mj-lt"/>
              </a:rPr>
              <a:t>%</a:t>
            </a:r>
          </a:p>
        </p:txBody>
      </p:sp>
      <p:sp>
        <p:nvSpPr>
          <p:cNvPr id="109" name="TextBox 108">
            <a:extLst>
              <a:ext uri="{FF2B5EF4-FFF2-40B4-BE49-F238E27FC236}">
                <a16:creationId xmlns:a16="http://schemas.microsoft.com/office/drawing/2014/main" id="{C63D993A-01AC-6E59-7495-ECB3433DF800}"/>
              </a:ext>
            </a:extLst>
          </p:cNvPr>
          <p:cNvSpPr txBox="1"/>
          <p:nvPr/>
        </p:nvSpPr>
        <p:spPr>
          <a:xfrm>
            <a:off x="2520429" y="1939783"/>
            <a:ext cx="902740" cy="276999"/>
          </a:xfrm>
          <a:prstGeom prst="rect">
            <a:avLst/>
          </a:prstGeom>
          <a:noFill/>
          <a:ln>
            <a:noFill/>
          </a:ln>
        </p:spPr>
        <p:txBody>
          <a:bodyPr wrap="square">
            <a:spAutoFit/>
          </a:bodyPr>
          <a:lstStyle/>
          <a:p>
            <a:r>
              <a:rPr lang="en-GB" sz="1200" dirty="0">
                <a:solidFill>
                  <a:schemeClr val="accent6">
                    <a:lumMod val="50000"/>
                  </a:schemeClr>
                </a:solidFill>
                <a:latin typeface="+mj-lt"/>
              </a:rPr>
              <a:t>31.11%</a:t>
            </a:r>
          </a:p>
        </p:txBody>
      </p:sp>
      <p:sp>
        <p:nvSpPr>
          <p:cNvPr id="110" name="TextBox 109">
            <a:extLst>
              <a:ext uri="{FF2B5EF4-FFF2-40B4-BE49-F238E27FC236}">
                <a16:creationId xmlns:a16="http://schemas.microsoft.com/office/drawing/2014/main" id="{F4315238-31AA-F87D-4A84-753DB8C6FA43}"/>
              </a:ext>
            </a:extLst>
          </p:cNvPr>
          <p:cNvSpPr txBox="1"/>
          <p:nvPr/>
        </p:nvSpPr>
        <p:spPr>
          <a:xfrm>
            <a:off x="2518039" y="3233057"/>
            <a:ext cx="827643" cy="276999"/>
          </a:xfrm>
          <a:prstGeom prst="rect">
            <a:avLst/>
          </a:prstGeom>
          <a:noFill/>
          <a:ln>
            <a:noFill/>
          </a:ln>
        </p:spPr>
        <p:txBody>
          <a:bodyPr wrap="square">
            <a:spAutoFit/>
          </a:bodyPr>
          <a:lstStyle>
            <a:defPPr>
              <a:defRPr lang="pt-PT"/>
            </a:defPPr>
            <a:lvl1pPr>
              <a:defRPr sz="1200">
                <a:solidFill>
                  <a:schemeClr val="bg1">
                    <a:lumMod val="65000"/>
                  </a:schemeClr>
                </a:solidFill>
                <a:latin typeface="+mj-lt"/>
              </a:defRPr>
            </a:lvl1pPr>
          </a:lstStyle>
          <a:p>
            <a:r>
              <a:rPr lang="en-GB" dirty="0">
                <a:solidFill>
                  <a:schemeClr val="accent6">
                    <a:lumMod val="50000"/>
                  </a:schemeClr>
                </a:solidFill>
              </a:rPr>
              <a:t>42.80%</a:t>
            </a:r>
          </a:p>
        </p:txBody>
      </p:sp>
      <p:sp>
        <p:nvSpPr>
          <p:cNvPr id="111" name="TextBox 110">
            <a:extLst>
              <a:ext uri="{FF2B5EF4-FFF2-40B4-BE49-F238E27FC236}">
                <a16:creationId xmlns:a16="http://schemas.microsoft.com/office/drawing/2014/main" id="{06BB66AA-1205-2962-4955-EE3C57971F7B}"/>
              </a:ext>
            </a:extLst>
          </p:cNvPr>
          <p:cNvSpPr txBox="1"/>
          <p:nvPr/>
        </p:nvSpPr>
        <p:spPr>
          <a:xfrm>
            <a:off x="2478045" y="3701506"/>
            <a:ext cx="742466" cy="461665"/>
          </a:xfrm>
          <a:prstGeom prst="rect">
            <a:avLst/>
          </a:prstGeom>
          <a:noFill/>
          <a:ln>
            <a:noFill/>
          </a:ln>
        </p:spPr>
        <p:txBody>
          <a:bodyPr wrap="square">
            <a:spAutoFit/>
          </a:bodyPr>
          <a:lstStyle/>
          <a:p>
            <a:r>
              <a:rPr lang="en-GB" sz="1200" dirty="0">
                <a:solidFill>
                  <a:schemeClr val="accent6">
                    <a:lumMod val="50000"/>
                  </a:schemeClr>
                </a:solidFill>
              </a:rPr>
              <a:t> </a:t>
            </a:r>
            <a:r>
              <a:rPr lang="en-GB" sz="1200" dirty="0">
                <a:solidFill>
                  <a:schemeClr val="accent6">
                    <a:lumMod val="50000"/>
                  </a:schemeClr>
                </a:solidFill>
                <a:latin typeface="+mj-lt"/>
              </a:rPr>
              <a:t>50.60%</a:t>
            </a:r>
          </a:p>
        </p:txBody>
      </p:sp>
      <p:pic>
        <p:nvPicPr>
          <p:cNvPr id="113" name="Graphic 112" descr="Male outline">
            <a:extLst>
              <a:ext uri="{FF2B5EF4-FFF2-40B4-BE49-F238E27FC236}">
                <a16:creationId xmlns:a16="http://schemas.microsoft.com/office/drawing/2014/main" id="{71E1D12A-9C6F-EC6A-5F83-2A4CA76C9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5327" y="1769256"/>
            <a:ext cx="642931" cy="642931"/>
          </a:xfrm>
          <a:prstGeom prst="rect">
            <a:avLst/>
          </a:prstGeom>
        </p:spPr>
      </p:pic>
      <p:cxnSp>
        <p:nvCxnSpPr>
          <p:cNvPr id="114" name="Straight Connector 113">
            <a:extLst>
              <a:ext uri="{FF2B5EF4-FFF2-40B4-BE49-F238E27FC236}">
                <a16:creationId xmlns:a16="http://schemas.microsoft.com/office/drawing/2014/main" id="{EB9117FE-3CB6-2E30-CA5E-0A3F421A2AD9}"/>
              </a:ext>
            </a:extLst>
          </p:cNvPr>
          <p:cNvCxnSpPr>
            <a:cxnSpLocks/>
          </p:cNvCxnSpPr>
          <p:nvPr/>
        </p:nvCxnSpPr>
        <p:spPr>
          <a:xfrm>
            <a:off x="580160" y="3687939"/>
            <a:ext cx="3230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7CD8048-5232-3C6D-D1FD-EA627B4D8A7F}"/>
              </a:ext>
            </a:extLst>
          </p:cNvPr>
          <p:cNvCxnSpPr>
            <a:cxnSpLocks/>
          </p:cNvCxnSpPr>
          <p:nvPr/>
        </p:nvCxnSpPr>
        <p:spPr>
          <a:xfrm>
            <a:off x="580160" y="4344642"/>
            <a:ext cx="3230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6" name="Graphic 115" descr="Male with solid fill">
            <a:extLst>
              <a:ext uri="{FF2B5EF4-FFF2-40B4-BE49-F238E27FC236}">
                <a16:creationId xmlns:a16="http://schemas.microsoft.com/office/drawing/2014/main" id="{10985077-CEE0-90C3-F5DB-AD68CF916A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8957" y="2429836"/>
            <a:ext cx="644400" cy="644400"/>
          </a:xfrm>
          <a:prstGeom prst="rect">
            <a:avLst/>
          </a:prstGeom>
        </p:spPr>
      </p:pic>
      <p:pic>
        <p:nvPicPr>
          <p:cNvPr id="117" name="Graphic 116" descr="Male with solid fill">
            <a:extLst>
              <a:ext uri="{FF2B5EF4-FFF2-40B4-BE49-F238E27FC236}">
                <a16:creationId xmlns:a16="http://schemas.microsoft.com/office/drawing/2014/main" id="{A42B5004-5325-7CF9-B485-458C1EAE0E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5304" y="3072767"/>
            <a:ext cx="644400" cy="644400"/>
          </a:xfrm>
          <a:prstGeom prst="rect">
            <a:avLst/>
          </a:prstGeom>
        </p:spPr>
      </p:pic>
      <p:pic>
        <p:nvPicPr>
          <p:cNvPr id="118" name="Graphic 117" descr="Male with solid fill">
            <a:extLst>
              <a:ext uri="{FF2B5EF4-FFF2-40B4-BE49-F238E27FC236}">
                <a16:creationId xmlns:a16="http://schemas.microsoft.com/office/drawing/2014/main" id="{66BCA6F4-77F1-0C57-A405-B4DCC1F11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9647" y="3740480"/>
            <a:ext cx="644400" cy="644400"/>
          </a:xfrm>
          <a:prstGeom prst="rect">
            <a:avLst/>
          </a:prstGeom>
        </p:spPr>
      </p:pic>
      <p:pic>
        <p:nvPicPr>
          <p:cNvPr id="119" name="Graphic 118" descr="Female outline">
            <a:extLst>
              <a:ext uri="{FF2B5EF4-FFF2-40B4-BE49-F238E27FC236}">
                <a16:creationId xmlns:a16="http://schemas.microsoft.com/office/drawing/2014/main" id="{7860963E-0403-C18A-EABC-B913F6035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5296" y="2398248"/>
            <a:ext cx="644400" cy="644400"/>
          </a:xfrm>
          <a:prstGeom prst="rect">
            <a:avLst/>
          </a:prstGeom>
        </p:spPr>
      </p:pic>
      <p:pic>
        <p:nvPicPr>
          <p:cNvPr id="120" name="Graphic 119" descr="Female outline">
            <a:extLst>
              <a:ext uri="{FF2B5EF4-FFF2-40B4-BE49-F238E27FC236}">
                <a16:creationId xmlns:a16="http://schemas.microsoft.com/office/drawing/2014/main" id="{A7F5A5E7-B055-314E-082E-702CF6327B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0588" y="3049917"/>
            <a:ext cx="644400" cy="644400"/>
          </a:xfrm>
          <a:prstGeom prst="rect">
            <a:avLst/>
          </a:prstGeom>
        </p:spPr>
      </p:pic>
      <p:pic>
        <p:nvPicPr>
          <p:cNvPr id="121" name="Graphic 120" descr="Female outline">
            <a:extLst>
              <a:ext uri="{FF2B5EF4-FFF2-40B4-BE49-F238E27FC236}">
                <a16:creationId xmlns:a16="http://schemas.microsoft.com/office/drawing/2014/main" id="{32EAB798-7241-2123-A29C-63F9B63DD7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5361" y="3708699"/>
            <a:ext cx="644400" cy="644400"/>
          </a:xfrm>
          <a:prstGeom prst="rect">
            <a:avLst/>
          </a:prstGeom>
        </p:spPr>
      </p:pic>
      <p:pic>
        <p:nvPicPr>
          <p:cNvPr id="124" name="Graphic 123" descr="Female outline">
            <a:extLst>
              <a:ext uri="{FF2B5EF4-FFF2-40B4-BE49-F238E27FC236}">
                <a16:creationId xmlns:a16="http://schemas.microsoft.com/office/drawing/2014/main" id="{E1C8119E-C9C7-725E-9F49-1886474569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6898" y="3081559"/>
            <a:ext cx="644400" cy="644400"/>
          </a:xfrm>
          <a:prstGeom prst="rect">
            <a:avLst/>
          </a:prstGeom>
        </p:spPr>
      </p:pic>
      <p:pic>
        <p:nvPicPr>
          <p:cNvPr id="128" name="Graphic 127" descr="Female outline">
            <a:extLst>
              <a:ext uri="{FF2B5EF4-FFF2-40B4-BE49-F238E27FC236}">
                <a16:creationId xmlns:a16="http://schemas.microsoft.com/office/drawing/2014/main" id="{E6A56366-966B-BF12-4360-93F4078712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3327" y="3702321"/>
            <a:ext cx="644400" cy="644400"/>
          </a:xfrm>
          <a:prstGeom prst="rect">
            <a:avLst/>
          </a:prstGeom>
        </p:spPr>
      </p:pic>
      <p:sp>
        <p:nvSpPr>
          <p:cNvPr id="129" name="TextBox 128">
            <a:extLst>
              <a:ext uri="{FF2B5EF4-FFF2-40B4-BE49-F238E27FC236}">
                <a16:creationId xmlns:a16="http://schemas.microsoft.com/office/drawing/2014/main" id="{2D6971EC-32B8-5AB4-ED46-8AB040B291BF}"/>
              </a:ext>
            </a:extLst>
          </p:cNvPr>
          <p:cNvSpPr txBox="1"/>
          <p:nvPr/>
        </p:nvSpPr>
        <p:spPr>
          <a:xfrm>
            <a:off x="7287109" y="3903681"/>
            <a:ext cx="874090" cy="307777"/>
          </a:xfrm>
          <a:prstGeom prst="rect">
            <a:avLst/>
          </a:prstGeom>
          <a:noFill/>
        </p:spPr>
        <p:txBody>
          <a:bodyPr wrap="square">
            <a:spAutoFit/>
          </a:bodyPr>
          <a:lstStyle/>
          <a:p>
            <a:r>
              <a:rPr lang="en-GB" sz="1400" dirty="0">
                <a:solidFill>
                  <a:schemeClr val="tx2"/>
                </a:solidFill>
                <a:latin typeface="+mj-lt"/>
              </a:rPr>
              <a:t>60.30%</a:t>
            </a:r>
          </a:p>
        </p:txBody>
      </p:sp>
      <p:sp>
        <p:nvSpPr>
          <p:cNvPr id="136" name="Rectangle: Rounded Corners 135">
            <a:extLst>
              <a:ext uri="{FF2B5EF4-FFF2-40B4-BE49-F238E27FC236}">
                <a16:creationId xmlns:a16="http://schemas.microsoft.com/office/drawing/2014/main" id="{7EDE02DC-EE9C-547A-3E1B-BC1A413789C9}"/>
              </a:ext>
            </a:extLst>
          </p:cNvPr>
          <p:cNvSpPr/>
          <p:nvPr/>
        </p:nvSpPr>
        <p:spPr>
          <a:xfrm>
            <a:off x="4201472" y="1838326"/>
            <a:ext cx="914400" cy="50479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30.06%</a:t>
            </a:r>
          </a:p>
          <a:p>
            <a:pPr algn="ctr"/>
            <a:r>
              <a:rPr lang="en-GB" sz="600" dirty="0">
                <a:solidFill>
                  <a:schemeClr val="tx1"/>
                </a:solidFill>
              </a:rPr>
              <a:t>In favour of women</a:t>
            </a:r>
          </a:p>
        </p:txBody>
      </p:sp>
      <p:sp>
        <p:nvSpPr>
          <p:cNvPr id="137" name="Rectangle: Rounded Corners 136">
            <a:extLst>
              <a:ext uri="{FF2B5EF4-FFF2-40B4-BE49-F238E27FC236}">
                <a16:creationId xmlns:a16="http://schemas.microsoft.com/office/drawing/2014/main" id="{F82849EC-5CEE-988E-0B1F-3D4D5347BDCD}"/>
              </a:ext>
            </a:extLst>
          </p:cNvPr>
          <p:cNvSpPr/>
          <p:nvPr/>
        </p:nvSpPr>
        <p:spPr>
          <a:xfrm>
            <a:off x="4201472" y="2491257"/>
            <a:ext cx="914400" cy="504790"/>
          </a:xfrm>
          <a:prstGeom prst="round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35.99%</a:t>
            </a:r>
            <a:br>
              <a:rPr lang="en-GB" sz="1000" dirty="0">
                <a:solidFill>
                  <a:schemeClr val="tx1"/>
                </a:solidFill>
              </a:rPr>
            </a:br>
            <a:r>
              <a:rPr lang="en-GB" sz="600" dirty="0">
                <a:solidFill>
                  <a:schemeClr val="tx1"/>
                </a:solidFill>
              </a:rPr>
              <a:t>in favour of women</a:t>
            </a:r>
            <a:endParaRPr lang="en-GB" sz="1000" dirty="0">
              <a:solidFill>
                <a:schemeClr val="tx1"/>
              </a:solidFill>
            </a:endParaRPr>
          </a:p>
        </p:txBody>
      </p:sp>
      <p:sp>
        <p:nvSpPr>
          <p:cNvPr id="138" name="Rectangle: Rounded Corners 137">
            <a:extLst>
              <a:ext uri="{FF2B5EF4-FFF2-40B4-BE49-F238E27FC236}">
                <a16:creationId xmlns:a16="http://schemas.microsoft.com/office/drawing/2014/main" id="{0A9D3AB4-A40F-CCD8-EC26-4052451C04D8}"/>
              </a:ext>
            </a:extLst>
          </p:cNvPr>
          <p:cNvSpPr/>
          <p:nvPr/>
        </p:nvSpPr>
        <p:spPr>
          <a:xfrm>
            <a:off x="4201472" y="3152141"/>
            <a:ext cx="914400" cy="50479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1.16% </a:t>
            </a:r>
          </a:p>
          <a:p>
            <a:pPr algn="ctr"/>
            <a:r>
              <a:rPr lang="en-GB" sz="600" dirty="0">
                <a:solidFill>
                  <a:schemeClr val="tx1"/>
                </a:solidFill>
              </a:rPr>
              <a:t>decrease</a:t>
            </a:r>
          </a:p>
        </p:txBody>
      </p:sp>
      <p:sp>
        <p:nvSpPr>
          <p:cNvPr id="139" name="Rectangle: Rounded Corners 138">
            <a:extLst>
              <a:ext uri="{FF2B5EF4-FFF2-40B4-BE49-F238E27FC236}">
                <a16:creationId xmlns:a16="http://schemas.microsoft.com/office/drawing/2014/main" id="{D011C8C6-F3B2-5C28-5530-71976316D234}"/>
              </a:ext>
            </a:extLst>
          </p:cNvPr>
          <p:cNvSpPr/>
          <p:nvPr/>
        </p:nvSpPr>
        <p:spPr>
          <a:xfrm>
            <a:off x="4201472" y="3802152"/>
            <a:ext cx="914400" cy="50479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Difference</a:t>
            </a:r>
            <a:br>
              <a:rPr lang="en-GB" sz="1000" dirty="0">
                <a:solidFill>
                  <a:schemeClr val="tx1"/>
                </a:solidFill>
              </a:rPr>
            </a:br>
            <a:r>
              <a:rPr lang="en-GB" sz="1000" dirty="0">
                <a:solidFill>
                  <a:schemeClr val="tx1"/>
                </a:solidFill>
              </a:rPr>
              <a:t>9.70%</a:t>
            </a:r>
          </a:p>
          <a:p>
            <a:pPr algn="ctr"/>
            <a:r>
              <a:rPr lang="en-GB" sz="600" dirty="0">
                <a:solidFill>
                  <a:schemeClr val="tx1"/>
                </a:solidFill>
              </a:rPr>
              <a:t>increase</a:t>
            </a:r>
          </a:p>
        </p:txBody>
      </p:sp>
      <p:sp>
        <p:nvSpPr>
          <p:cNvPr id="140" name="Text Placeholder 3">
            <a:extLst>
              <a:ext uri="{FF2B5EF4-FFF2-40B4-BE49-F238E27FC236}">
                <a16:creationId xmlns:a16="http://schemas.microsoft.com/office/drawing/2014/main" id="{3628DC1D-8237-EEA6-6BCD-DDE6CC724C70}"/>
              </a:ext>
            </a:extLst>
          </p:cNvPr>
          <p:cNvSpPr txBox="1">
            <a:spLocks/>
          </p:cNvSpPr>
          <p:nvPr/>
        </p:nvSpPr>
        <p:spPr>
          <a:xfrm>
            <a:off x="540463" y="851731"/>
            <a:ext cx="7757041" cy="501236"/>
          </a:xfrm>
          <a:prstGeom prst="rect">
            <a:avLst/>
          </a:prstGeom>
        </p:spPr>
        <p:txBody>
          <a:bodyPr/>
          <a:lstStyle>
            <a:lvl1pPr marL="0" indent="0" algn="l" defTabSz="514325" rtl="0" eaLnBrk="1" latinLnBrk="0" hangingPunct="1">
              <a:spcBef>
                <a:spcPct val="20000"/>
              </a:spcBef>
              <a:buClr>
                <a:srgbClr val="0D4C9A"/>
              </a:buClr>
              <a:buSzPct val="100000"/>
              <a:buFont typeface="Calibri" pitchFamily="34" charset="0"/>
              <a:buNone/>
              <a:defRPr lang="en-US" sz="1125" b="1" kern="1200" baseline="0">
                <a:solidFill>
                  <a:schemeClr val="bg2"/>
                </a:solidFill>
                <a:latin typeface="Arial" panose="020B0604020202020204" pitchFamily="34" charset="0"/>
                <a:ea typeface="+mn-ea"/>
                <a:cs typeface="Arial" panose="020B0604020202020204" pitchFamily="34" charset="0"/>
              </a:defRPr>
            </a:lvl1pPr>
            <a:lvl2pPr marL="257162" indent="0" algn="l" defTabSz="514325" rtl="0" eaLnBrk="1" latinLnBrk="0" hangingPunct="1">
              <a:spcBef>
                <a:spcPct val="20000"/>
              </a:spcBef>
              <a:buClr>
                <a:srgbClr val="0D4C9A"/>
              </a:buClr>
              <a:buFont typeface="Arial" pitchFamily="34" charset="0"/>
              <a:buNone/>
              <a:defRPr sz="1125" b="1" kern="1200">
                <a:solidFill>
                  <a:schemeClr val="bg2"/>
                </a:solidFill>
                <a:latin typeface="Arial" panose="020B0604020202020204" pitchFamily="34" charset="0"/>
                <a:ea typeface="+mn-ea"/>
                <a:cs typeface="Arial" panose="020B0604020202020204" pitchFamily="34" charset="0"/>
              </a:defRPr>
            </a:lvl2pPr>
            <a:lvl3pPr marL="514325"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3pPr>
            <a:lvl4pPr marL="771487"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4pPr>
            <a:lvl5pPr marL="1028649"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GB" sz="1200" b="0" dirty="0">
                <a:latin typeface="+mn-lt"/>
              </a:rPr>
              <a:t>Our bonus data reflects increased bonus participation among weekly-paid operational colleagues, alongside lower bonus activity in salaried roles.</a:t>
            </a:r>
          </a:p>
          <a:p>
            <a:endParaRPr lang="en-GB" sz="1200" dirty="0"/>
          </a:p>
        </p:txBody>
      </p:sp>
      <p:pic>
        <p:nvPicPr>
          <p:cNvPr id="3" name="Graphic 2" descr="Male with solid fill">
            <a:extLst>
              <a:ext uri="{FF2B5EF4-FFF2-40B4-BE49-F238E27FC236}">
                <a16:creationId xmlns:a16="http://schemas.microsoft.com/office/drawing/2014/main" id="{20E5B0B7-778D-C4B4-D385-56109F244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8957" y="1769256"/>
            <a:ext cx="644400" cy="644400"/>
          </a:xfrm>
          <a:prstGeom prst="rect">
            <a:avLst/>
          </a:prstGeom>
        </p:spPr>
      </p:pic>
      <p:pic>
        <p:nvPicPr>
          <p:cNvPr id="4" name="Graphic 3" descr="Female outline">
            <a:extLst>
              <a:ext uri="{FF2B5EF4-FFF2-40B4-BE49-F238E27FC236}">
                <a16:creationId xmlns:a16="http://schemas.microsoft.com/office/drawing/2014/main" id="{30BEF5BE-4958-910C-1599-EAFA1332D1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5296" y="1737668"/>
            <a:ext cx="644400" cy="644400"/>
          </a:xfrm>
          <a:prstGeom prst="rect">
            <a:avLst/>
          </a:prstGeom>
        </p:spPr>
      </p:pic>
      <p:pic>
        <p:nvPicPr>
          <p:cNvPr id="6" name="Graphic 5" descr="Female outline">
            <a:extLst>
              <a:ext uri="{FF2B5EF4-FFF2-40B4-BE49-F238E27FC236}">
                <a16:creationId xmlns:a16="http://schemas.microsoft.com/office/drawing/2014/main" id="{A9D1C431-2D99-0126-4B0E-C3BF3FF726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6898" y="1789491"/>
            <a:ext cx="644400" cy="644400"/>
          </a:xfrm>
          <a:prstGeom prst="rect">
            <a:avLst/>
          </a:prstGeom>
        </p:spPr>
      </p:pic>
      <p:pic>
        <p:nvPicPr>
          <p:cNvPr id="8" name="Graphic 7" descr="Female outline">
            <a:extLst>
              <a:ext uri="{FF2B5EF4-FFF2-40B4-BE49-F238E27FC236}">
                <a16:creationId xmlns:a16="http://schemas.microsoft.com/office/drawing/2014/main" id="{5774042A-5DF4-C330-72CE-AE4B540B3D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1288" y="2431008"/>
            <a:ext cx="644400" cy="644400"/>
          </a:xfrm>
          <a:prstGeom prst="rect">
            <a:avLst/>
          </a:prstGeom>
        </p:spPr>
      </p:pic>
      <p:pic>
        <p:nvPicPr>
          <p:cNvPr id="9" name="Graphic 8" descr="Male outline">
            <a:extLst>
              <a:ext uri="{FF2B5EF4-FFF2-40B4-BE49-F238E27FC236}">
                <a16:creationId xmlns:a16="http://schemas.microsoft.com/office/drawing/2014/main" id="{D9FF8CFD-6B33-3800-69E0-5E4FCE2BE6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3766" y="3071069"/>
            <a:ext cx="642931" cy="642931"/>
          </a:xfrm>
          <a:prstGeom prst="rect">
            <a:avLst/>
          </a:prstGeom>
        </p:spPr>
      </p:pic>
      <p:pic>
        <p:nvPicPr>
          <p:cNvPr id="10" name="Graphic 9" descr="Male outline">
            <a:extLst>
              <a:ext uri="{FF2B5EF4-FFF2-40B4-BE49-F238E27FC236}">
                <a16:creationId xmlns:a16="http://schemas.microsoft.com/office/drawing/2014/main" id="{4E1815E9-DFCA-1596-FFD3-AAEAFD9DCF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0120" y="3715050"/>
            <a:ext cx="642931" cy="642931"/>
          </a:xfrm>
          <a:prstGeom prst="rect">
            <a:avLst/>
          </a:prstGeom>
        </p:spPr>
      </p:pic>
    </p:spTree>
    <p:extLst>
      <p:ext uri="{BB962C8B-B14F-4D97-AF65-F5344CB8AC3E}">
        <p14:creationId xmlns:p14="http://schemas.microsoft.com/office/powerpoint/2010/main" val="14011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5E39F-0BB4-0071-F8A0-8659EDFE0CAC}"/>
              </a:ext>
            </a:extLst>
          </p:cNvPr>
          <p:cNvSpPr>
            <a:spLocks noGrp="1"/>
          </p:cNvSpPr>
          <p:nvPr>
            <p:ph type="body" sz="quarter" idx="10"/>
          </p:nvPr>
        </p:nvSpPr>
        <p:spPr>
          <a:xfrm>
            <a:off x="518691" y="347906"/>
            <a:ext cx="5127269" cy="438582"/>
          </a:xfrm>
        </p:spPr>
        <p:txBody>
          <a:bodyPr/>
          <a:lstStyle/>
          <a:p>
            <a:r>
              <a:rPr lang="en-GB" sz="2000" dirty="0">
                <a:latin typeface="+mj-lt"/>
              </a:rPr>
              <a:t>Quartile Pay Performance</a:t>
            </a:r>
          </a:p>
        </p:txBody>
      </p:sp>
      <p:sp>
        <p:nvSpPr>
          <p:cNvPr id="5" name="Slide Number Placeholder 4">
            <a:extLst>
              <a:ext uri="{FF2B5EF4-FFF2-40B4-BE49-F238E27FC236}">
                <a16:creationId xmlns:a16="http://schemas.microsoft.com/office/drawing/2014/main" id="{EF6A9806-B617-76A0-426E-3CD0B945D135}"/>
              </a:ext>
            </a:extLst>
          </p:cNvPr>
          <p:cNvSpPr>
            <a:spLocks noGrp="1"/>
          </p:cNvSpPr>
          <p:nvPr>
            <p:ph type="sldNum" sz="quarter" idx="4"/>
          </p:nvPr>
        </p:nvSpPr>
        <p:spPr>
          <a:xfrm>
            <a:off x="252953" y="4551892"/>
            <a:ext cx="573399" cy="273844"/>
          </a:xfrm>
        </p:spPr>
        <p:txBody>
          <a:bodyPr/>
          <a:lstStyle/>
          <a:p>
            <a:fld id="{30013416-0B85-9844-A8F9-AEEBEF89D99A}" type="slidenum">
              <a:rPr lang="en-US" smtClean="0"/>
              <a:pPr/>
              <a:t>9</a:t>
            </a:fld>
            <a:endParaRPr lang="en-US" dirty="0"/>
          </a:p>
        </p:txBody>
      </p:sp>
      <p:sp>
        <p:nvSpPr>
          <p:cNvPr id="7" name="TextBox 6">
            <a:extLst>
              <a:ext uri="{FF2B5EF4-FFF2-40B4-BE49-F238E27FC236}">
                <a16:creationId xmlns:a16="http://schemas.microsoft.com/office/drawing/2014/main" id="{2AE96319-F073-B3B6-8FFF-4F8F85DA4C7D}"/>
              </a:ext>
            </a:extLst>
          </p:cNvPr>
          <p:cNvSpPr txBox="1"/>
          <p:nvPr/>
        </p:nvSpPr>
        <p:spPr>
          <a:xfrm>
            <a:off x="1106233" y="4648917"/>
            <a:ext cx="5390984" cy="315920"/>
          </a:xfrm>
          <a:prstGeom prst="rect">
            <a:avLst/>
          </a:prstGeom>
          <a:noFill/>
        </p:spPr>
        <p:txBody>
          <a:bodyPr wrap="square">
            <a:spAutoFit/>
          </a:bodyPr>
          <a:lstStyle/>
          <a:p>
            <a:pPr>
              <a:lnSpc>
                <a:spcPct val="107000"/>
              </a:lnSpc>
              <a:spcAft>
                <a:spcPts val="900"/>
              </a:spcAft>
            </a:pPr>
            <a:r>
              <a:rPr lang="en-GB" sz="700" kern="0" dirty="0">
                <a:solidFill>
                  <a:srgbClr val="333333"/>
                </a:solidFill>
                <a:effectLst/>
                <a:ea typeface="Times New Roman" panose="02020603050405020304" pitchFamily="18" charset="0"/>
                <a:cs typeface="Arial" panose="020B0604020202020204" pitchFamily="34" charset="0"/>
              </a:rPr>
              <a:t>A negative percentage represents a gender pay or bonus gap in favour women.</a:t>
            </a:r>
            <a:br>
              <a:rPr lang="en-GB" sz="700" kern="0" dirty="0">
                <a:solidFill>
                  <a:srgbClr val="333333"/>
                </a:solidFill>
                <a:effectLst/>
                <a:ea typeface="Times New Roman" panose="02020603050405020304" pitchFamily="18" charset="0"/>
                <a:cs typeface="Arial" panose="020B0604020202020204" pitchFamily="34" charset="0"/>
              </a:rPr>
            </a:br>
            <a:r>
              <a:rPr lang="en-GB" sz="700" kern="0" dirty="0">
                <a:solidFill>
                  <a:srgbClr val="333333"/>
                </a:solidFill>
                <a:effectLst/>
                <a:ea typeface="Times New Roman" panose="02020603050405020304" pitchFamily="18" charset="0"/>
                <a:cs typeface="Arial" panose="020B0604020202020204" pitchFamily="34" charset="0"/>
              </a:rPr>
              <a:t>The </a:t>
            </a:r>
            <a:r>
              <a:rPr lang="en-GB" sz="700" kern="100" dirty="0">
                <a:solidFill>
                  <a:schemeClr val="tx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men and the </a:t>
            </a:r>
            <a:r>
              <a:rPr lang="en-GB" sz="700" kern="100" dirty="0">
                <a:solidFill>
                  <a:schemeClr val="bg2"/>
                </a:solidFill>
                <a:effectLst/>
                <a:ea typeface="Aptos" panose="020B0004020202020204" pitchFamily="34" charset="0"/>
                <a:cs typeface="Segoe UI Symbol" panose="020B0502040204020203" pitchFamily="34" charset="0"/>
              </a:rPr>
              <a:t>♀</a:t>
            </a:r>
            <a:r>
              <a:rPr lang="en-GB" sz="700" kern="100" dirty="0">
                <a:solidFill>
                  <a:srgbClr val="111111"/>
                </a:solidFill>
                <a:effectLst/>
                <a:ea typeface="Aptos" panose="020B0004020202020204" pitchFamily="34" charset="0"/>
                <a:cs typeface="Segoe UI Symbol" panose="020B0502040204020203" pitchFamily="34" charset="0"/>
              </a:rPr>
              <a:t> icon refers to women.</a:t>
            </a:r>
            <a:endParaRPr lang="en-GB" sz="700" kern="100" dirty="0">
              <a:effectLst/>
              <a:ea typeface="Aptos" panose="020B0004020202020204" pitchFamily="34" charset="0"/>
              <a:cs typeface="Times New Roman" panose="02020603050405020304" pitchFamily="18" charset="0"/>
            </a:endParaRPr>
          </a:p>
        </p:txBody>
      </p:sp>
      <p:sp>
        <p:nvSpPr>
          <p:cNvPr id="140" name="Text Placeholder 3">
            <a:extLst>
              <a:ext uri="{FF2B5EF4-FFF2-40B4-BE49-F238E27FC236}">
                <a16:creationId xmlns:a16="http://schemas.microsoft.com/office/drawing/2014/main" id="{3628DC1D-8237-EEA6-6BCD-DDE6CC724C70}"/>
              </a:ext>
            </a:extLst>
          </p:cNvPr>
          <p:cNvSpPr txBox="1">
            <a:spLocks/>
          </p:cNvSpPr>
          <p:nvPr/>
        </p:nvSpPr>
        <p:spPr>
          <a:xfrm>
            <a:off x="540463" y="851731"/>
            <a:ext cx="7757041" cy="501236"/>
          </a:xfrm>
          <a:prstGeom prst="rect">
            <a:avLst/>
          </a:prstGeom>
        </p:spPr>
        <p:txBody>
          <a:bodyPr/>
          <a:lstStyle>
            <a:lvl1pPr marL="0" indent="0" algn="l" defTabSz="514325" rtl="0" eaLnBrk="1" latinLnBrk="0" hangingPunct="1">
              <a:spcBef>
                <a:spcPct val="20000"/>
              </a:spcBef>
              <a:buClr>
                <a:srgbClr val="0D4C9A"/>
              </a:buClr>
              <a:buSzPct val="100000"/>
              <a:buFont typeface="Calibri" pitchFamily="34" charset="0"/>
              <a:buNone/>
              <a:defRPr lang="en-US" sz="1125" b="1" kern="1200" baseline="0">
                <a:solidFill>
                  <a:schemeClr val="bg2"/>
                </a:solidFill>
                <a:latin typeface="Arial" panose="020B0604020202020204" pitchFamily="34" charset="0"/>
                <a:ea typeface="+mn-ea"/>
                <a:cs typeface="Arial" panose="020B0604020202020204" pitchFamily="34" charset="0"/>
              </a:defRPr>
            </a:lvl1pPr>
            <a:lvl2pPr marL="257162" indent="0" algn="l" defTabSz="514325" rtl="0" eaLnBrk="1" latinLnBrk="0" hangingPunct="1">
              <a:spcBef>
                <a:spcPct val="20000"/>
              </a:spcBef>
              <a:buClr>
                <a:srgbClr val="0D4C9A"/>
              </a:buClr>
              <a:buFont typeface="Arial" pitchFamily="34" charset="0"/>
              <a:buNone/>
              <a:defRPr sz="1125" b="1" kern="1200">
                <a:solidFill>
                  <a:schemeClr val="bg2"/>
                </a:solidFill>
                <a:latin typeface="Arial" panose="020B0604020202020204" pitchFamily="34" charset="0"/>
                <a:ea typeface="+mn-ea"/>
                <a:cs typeface="Arial" panose="020B0604020202020204" pitchFamily="34" charset="0"/>
              </a:defRPr>
            </a:lvl2pPr>
            <a:lvl3pPr marL="514325"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3pPr>
            <a:lvl4pPr marL="771487"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4pPr>
            <a:lvl5pPr marL="1028649" indent="0" algn="l" defTabSz="514325" rtl="0" eaLnBrk="1" latinLnBrk="0" hangingPunct="1">
              <a:spcBef>
                <a:spcPct val="20000"/>
              </a:spcBef>
              <a:buClr>
                <a:srgbClr val="0D4C9A"/>
              </a:buClr>
              <a:buFont typeface="Arial" pitchFamily="34" charset="0"/>
              <a:buNone/>
              <a:defRPr sz="1125" b="1" kern="1200" baseline="0">
                <a:solidFill>
                  <a:schemeClr val="bg2"/>
                </a:solidFill>
                <a:latin typeface="Arial" panose="020B0604020202020204" pitchFamily="34" charset="0"/>
                <a:ea typeface="+mn-ea"/>
                <a:cs typeface="Arial" panose="020B0604020202020204" pitchFamily="34" charset="0"/>
              </a:defRPr>
            </a:lvl5pPr>
            <a:lvl6pPr marL="1478683" indent="-192872" algn="l" defTabSz="514325" rtl="0" eaLnBrk="1" latinLnBrk="0" hangingPunct="1">
              <a:spcBef>
                <a:spcPct val="20000"/>
              </a:spcBef>
              <a:buClr>
                <a:srgbClr val="0D4C9A"/>
              </a:buClr>
              <a:buFont typeface="Arial" panose="020B0604020202020204" pitchFamily="34" charset="0"/>
              <a:buChar char="•"/>
              <a:defRPr sz="563" kern="1200" baseline="0">
                <a:solidFill>
                  <a:schemeClr val="tx1"/>
                </a:solidFill>
                <a:latin typeface="+mn-lt"/>
                <a:ea typeface="+mn-ea"/>
                <a:cs typeface="+mn-cs"/>
              </a:defRPr>
            </a:lvl6pPr>
            <a:lvl7pPr marL="1671554"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GB" sz="1100" b="0" dirty="0">
                <a:latin typeface="+mn-lt"/>
              </a:rPr>
              <a:t>The data below shows our workforce divided into four equal-sized groups based on hourly pay rate. “ </a:t>
            </a:r>
            <a:r>
              <a:rPr lang="en-GB" sz="1100" dirty="0">
                <a:latin typeface="+mn-lt"/>
              </a:rPr>
              <a:t>Lower</a:t>
            </a:r>
            <a:r>
              <a:rPr lang="en-GB" sz="1100" b="0" dirty="0">
                <a:latin typeface="+mn-lt"/>
              </a:rPr>
              <a:t> includes the lowest-paid 25% of employees (the lower quartile) and </a:t>
            </a:r>
            <a:r>
              <a:rPr lang="en-GB" sz="1100" dirty="0">
                <a:latin typeface="+mn-lt"/>
              </a:rPr>
              <a:t>Upper</a:t>
            </a:r>
            <a:r>
              <a:rPr lang="en-GB" sz="1100" b="0" dirty="0">
                <a:latin typeface="+mn-lt"/>
              </a:rPr>
              <a:t> covers the highest-paid 25% (the upper quartile).</a:t>
            </a:r>
            <a:endParaRPr lang="en-GB" sz="1100" dirty="0"/>
          </a:p>
        </p:txBody>
      </p:sp>
      <p:cxnSp>
        <p:nvCxnSpPr>
          <p:cNvPr id="9" name="Straight Connector 8">
            <a:extLst>
              <a:ext uri="{FF2B5EF4-FFF2-40B4-BE49-F238E27FC236}">
                <a16:creationId xmlns:a16="http://schemas.microsoft.com/office/drawing/2014/main" id="{3FA4E260-0681-C5FC-9CDD-27F26355C8A1}"/>
              </a:ext>
            </a:extLst>
          </p:cNvPr>
          <p:cNvCxnSpPr>
            <a:cxnSpLocks/>
          </p:cNvCxnSpPr>
          <p:nvPr/>
        </p:nvCxnSpPr>
        <p:spPr>
          <a:xfrm>
            <a:off x="694471" y="2903513"/>
            <a:ext cx="79488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B8C864-9885-5E6C-5E8E-27445FC35C7A}"/>
              </a:ext>
            </a:extLst>
          </p:cNvPr>
          <p:cNvSpPr txBox="1"/>
          <p:nvPr/>
        </p:nvSpPr>
        <p:spPr>
          <a:xfrm>
            <a:off x="153548" y="3577334"/>
            <a:ext cx="772245" cy="261610"/>
          </a:xfrm>
          <a:prstGeom prst="rect">
            <a:avLst/>
          </a:prstGeom>
          <a:noFill/>
        </p:spPr>
        <p:txBody>
          <a:bodyPr wrap="square">
            <a:spAutoFit/>
          </a:bodyPr>
          <a:lstStyle/>
          <a:p>
            <a:r>
              <a:rPr lang="en-GB" sz="1100" dirty="0">
                <a:latin typeface="+mj-lt"/>
              </a:rPr>
              <a:t>2025</a:t>
            </a:r>
            <a:r>
              <a:rPr lang="en-GB" sz="1100" dirty="0">
                <a:solidFill>
                  <a:schemeClr val="bg1">
                    <a:lumMod val="65000"/>
                  </a:schemeClr>
                </a:solidFill>
                <a:latin typeface="+mj-lt"/>
              </a:rPr>
              <a:t> </a:t>
            </a:r>
            <a:endParaRPr lang="en-GB" sz="1100" dirty="0"/>
          </a:p>
        </p:txBody>
      </p:sp>
      <p:pic>
        <p:nvPicPr>
          <p:cNvPr id="19" name="Graphic 18" descr="Male with solid fill">
            <a:extLst>
              <a:ext uri="{FF2B5EF4-FFF2-40B4-BE49-F238E27FC236}">
                <a16:creationId xmlns:a16="http://schemas.microsoft.com/office/drawing/2014/main" id="{CF8A8D2B-0B8A-E998-A29C-01230B98EB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7563" y="3517748"/>
            <a:ext cx="319275" cy="319275"/>
          </a:xfrm>
          <a:prstGeom prst="rect">
            <a:avLst/>
          </a:prstGeom>
        </p:spPr>
      </p:pic>
      <p:pic>
        <p:nvPicPr>
          <p:cNvPr id="20" name="Graphic 19" descr="Male with solid fill">
            <a:extLst>
              <a:ext uri="{FF2B5EF4-FFF2-40B4-BE49-F238E27FC236}">
                <a16:creationId xmlns:a16="http://schemas.microsoft.com/office/drawing/2014/main" id="{EE4D5FA6-1B80-D9CB-42BF-04CF70D202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6456" y="2041988"/>
            <a:ext cx="319275" cy="319275"/>
          </a:xfrm>
          <a:prstGeom prst="rect">
            <a:avLst/>
          </a:prstGeom>
        </p:spPr>
      </p:pic>
      <p:pic>
        <p:nvPicPr>
          <p:cNvPr id="21" name="Graphic 20" descr="Male with solid fill">
            <a:extLst>
              <a:ext uri="{FF2B5EF4-FFF2-40B4-BE49-F238E27FC236}">
                <a16:creationId xmlns:a16="http://schemas.microsoft.com/office/drawing/2014/main" id="{A02EFB40-35D5-3662-847A-E6A66D7086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7426" y="2031943"/>
            <a:ext cx="319275" cy="319275"/>
          </a:xfrm>
          <a:prstGeom prst="rect">
            <a:avLst/>
          </a:prstGeom>
        </p:spPr>
      </p:pic>
      <p:cxnSp>
        <p:nvCxnSpPr>
          <p:cNvPr id="131" name="Straight Connector 130">
            <a:extLst>
              <a:ext uri="{FF2B5EF4-FFF2-40B4-BE49-F238E27FC236}">
                <a16:creationId xmlns:a16="http://schemas.microsoft.com/office/drawing/2014/main" id="{DD432A38-CEFC-08EF-5A81-3D99BFF942A3}"/>
              </a:ext>
            </a:extLst>
          </p:cNvPr>
          <p:cNvCxnSpPr>
            <a:cxnSpLocks/>
          </p:cNvCxnSpPr>
          <p:nvPr/>
        </p:nvCxnSpPr>
        <p:spPr>
          <a:xfrm>
            <a:off x="639813" y="1473157"/>
            <a:ext cx="79488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C1FEDDC0-56E6-242B-66DE-E2308EF3049D}"/>
              </a:ext>
            </a:extLst>
          </p:cNvPr>
          <p:cNvSpPr txBox="1"/>
          <p:nvPr/>
        </p:nvSpPr>
        <p:spPr>
          <a:xfrm>
            <a:off x="98890" y="2146978"/>
            <a:ext cx="772245" cy="261610"/>
          </a:xfrm>
          <a:prstGeom prst="rect">
            <a:avLst/>
          </a:prstGeom>
          <a:noFill/>
        </p:spPr>
        <p:txBody>
          <a:bodyPr wrap="square">
            <a:spAutoFit/>
          </a:bodyPr>
          <a:lstStyle/>
          <a:p>
            <a:r>
              <a:rPr lang="en-GB" sz="1100" dirty="0">
                <a:solidFill>
                  <a:schemeClr val="bg1">
                    <a:lumMod val="50000"/>
                  </a:schemeClr>
                </a:solidFill>
                <a:latin typeface="+mj-lt"/>
              </a:rPr>
              <a:t>2024 </a:t>
            </a:r>
            <a:endParaRPr lang="en-GB" sz="1100" dirty="0">
              <a:solidFill>
                <a:schemeClr val="bg1">
                  <a:lumMod val="50000"/>
                </a:schemeClr>
              </a:solidFill>
            </a:endParaRPr>
          </a:p>
        </p:txBody>
      </p:sp>
      <p:pic>
        <p:nvPicPr>
          <p:cNvPr id="136" name="Graphic 135" descr="Female with solid fill">
            <a:extLst>
              <a:ext uri="{FF2B5EF4-FFF2-40B4-BE49-F238E27FC236}">
                <a16:creationId xmlns:a16="http://schemas.microsoft.com/office/drawing/2014/main" id="{D7EB8CC1-C7B2-BEDB-EA5D-FF57D8951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8268" y="2056643"/>
            <a:ext cx="320400" cy="320400"/>
          </a:xfrm>
          <a:prstGeom prst="rect">
            <a:avLst/>
          </a:prstGeom>
        </p:spPr>
      </p:pic>
      <p:graphicFrame>
        <p:nvGraphicFramePr>
          <p:cNvPr id="146" name="Chart 145">
            <a:extLst>
              <a:ext uri="{FF2B5EF4-FFF2-40B4-BE49-F238E27FC236}">
                <a16:creationId xmlns:a16="http://schemas.microsoft.com/office/drawing/2014/main" id="{E12F4A00-8AFE-2A7B-25F4-978591AC5761}"/>
              </a:ext>
            </a:extLst>
          </p:cNvPr>
          <p:cNvGraphicFramePr>
            <a:graphicFrameLocks/>
          </p:cNvGraphicFramePr>
          <p:nvPr>
            <p:extLst>
              <p:ext uri="{D42A27DB-BD31-4B8C-83A1-F6EECF244321}">
                <p14:modId xmlns:p14="http://schemas.microsoft.com/office/powerpoint/2010/main" val="349256164"/>
              </p:ext>
            </p:extLst>
          </p:nvPr>
        </p:nvGraphicFramePr>
        <p:xfrm>
          <a:off x="663446" y="1400533"/>
          <a:ext cx="2114963" cy="158209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7" name="Chart 146">
            <a:extLst>
              <a:ext uri="{FF2B5EF4-FFF2-40B4-BE49-F238E27FC236}">
                <a16:creationId xmlns:a16="http://schemas.microsoft.com/office/drawing/2014/main" id="{58C4ADE6-36F3-03C7-4DAA-EC19AE17DA3C}"/>
              </a:ext>
            </a:extLst>
          </p:cNvPr>
          <p:cNvGraphicFramePr>
            <a:graphicFrameLocks/>
          </p:cNvGraphicFramePr>
          <p:nvPr>
            <p:extLst>
              <p:ext uri="{D42A27DB-BD31-4B8C-83A1-F6EECF244321}">
                <p14:modId xmlns:p14="http://schemas.microsoft.com/office/powerpoint/2010/main" val="3978019630"/>
              </p:ext>
            </p:extLst>
          </p:nvPr>
        </p:nvGraphicFramePr>
        <p:xfrm>
          <a:off x="2516687" y="1425064"/>
          <a:ext cx="2078811" cy="160512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8" name="Chart 147">
            <a:extLst>
              <a:ext uri="{FF2B5EF4-FFF2-40B4-BE49-F238E27FC236}">
                <a16:creationId xmlns:a16="http://schemas.microsoft.com/office/drawing/2014/main" id="{AE172752-7466-76B4-B6D3-9F2F62C0438F}"/>
              </a:ext>
            </a:extLst>
          </p:cNvPr>
          <p:cNvGraphicFramePr>
            <a:graphicFrameLocks/>
          </p:cNvGraphicFramePr>
          <p:nvPr>
            <p:extLst>
              <p:ext uri="{D42A27DB-BD31-4B8C-83A1-F6EECF244321}">
                <p14:modId xmlns:p14="http://schemas.microsoft.com/office/powerpoint/2010/main" val="685459446"/>
              </p:ext>
            </p:extLst>
          </p:nvPr>
        </p:nvGraphicFramePr>
        <p:xfrm>
          <a:off x="4851975" y="1402802"/>
          <a:ext cx="1652987" cy="16051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49" name="Chart 148">
            <a:extLst>
              <a:ext uri="{FF2B5EF4-FFF2-40B4-BE49-F238E27FC236}">
                <a16:creationId xmlns:a16="http://schemas.microsoft.com/office/drawing/2014/main" id="{0F558C84-E097-E97B-7669-12286E1AA935}"/>
              </a:ext>
            </a:extLst>
          </p:cNvPr>
          <p:cNvGraphicFramePr>
            <a:graphicFrameLocks/>
          </p:cNvGraphicFramePr>
          <p:nvPr>
            <p:extLst>
              <p:ext uri="{D42A27DB-BD31-4B8C-83A1-F6EECF244321}">
                <p14:modId xmlns:p14="http://schemas.microsoft.com/office/powerpoint/2010/main" val="788902242"/>
              </p:ext>
            </p:extLst>
          </p:nvPr>
        </p:nvGraphicFramePr>
        <p:xfrm>
          <a:off x="6717875" y="1418210"/>
          <a:ext cx="1771458" cy="1605129"/>
        </p:xfrm>
        <a:graphic>
          <a:graphicData uri="http://schemas.openxmlformats.org/drawingml/2006/chart">
            <c:chart xmlns:c="http://schemas.openxmlformats.org/drawingml/2006/chart" xmlns:r="http://schemas.openxmlformats.org/officeDocument/2006/relationships" r:id="rId13"/>
          </a:graphicData>
        </a:graphic>
      </p:graphicFrame>
      <p:pic>
        <p:nvPicPr>
          <p:cNvPr id="3" name="Graphic 2" descr="Male with solid fill">
            <a:extLst>
              <a:ext uri="{FF2B5EF4-FFF2-40B4-BE49-F238E27FC236}">
                <a16:creationId xmlns:a16="http://schemas.microsoft.com/office/drawing/2014/main" id="{C0E59581-3119-2E40-F12E-F1E093D0D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58820" y="2057768"/>
            <a:ext cx="319275" cy="319275"/>
          </a:xfrm>
          <a:prstGeom prst="rect">
            <a:avLst/>
          </a:prstGeom>
        </p:spPr>
      </p:pic>
      <p:graphicFrame>
        <p:nvGraphicFramePr>
          <p:cNvPr id="6" name="Chart 5">
            <a:extLst>
              <a:ext uri="{FF2B5EF4-FFF2-40B4-BE49-F238E27FC236}">
                <a16:creationId xmlns:a16="http://schemas.microsoft.com/office/drawing/2014/main" id="{D12E481E-7783-9107-6BEF-D1C4A22B003E}"/>
              </a:ext>
            </a:extLst>
          </p:cNvPr>
          <p:cNvGraphicFramePr>
            <a:graphicFrameLocks/>
          </p:cNvGraphicFramePr>
          <p:nvPr>
            <p:extLst>
              <p:ext uri="{D42A27DB-BD31-4B8C-83A1-F6EECF244321}">
                <p14:modId xmlns:p14="http://schemas.microsoft.com/office/powerpoint/2010/main" val="3707898281"/>
              </p:ext>
            </p:extLst>
          </p:nvPr>
        </p:nvGraphicFramePr>
        <p:xfrm>
          <a:off x="526085" y="2882606"/>
          <a:ext cx="2208620" cy="1603102"/>
        </p:xfrm>
        <a:graphic>
          <a:graphicData uri="http://schemas.openxmlformats.org/drawingml/2006/chart">
            <c:chart xmlns:c="http://schemas.openxmlformats.org/drawingml/2006/chart" xmlns:r="http://schemas.openxmlformats.org/officeDocument/2006/relationships" r:id="rId15"/>
          </a:graphicData>
        </a:graphic>
      </p:graphicFrame>
      <p:pic>
        <p:nvPicPr>
          <p:cNvPr id="8" name="Picture 7">
            <a:extLst>
              <a:ext uri="{FF2B5EF4-FFF2-40B4-BE49-F238E27FC236}">
                <a16:creationId xmlns:a16="http://schemas.microsoft.com/office/drawing/2014/main" id="{86A152E8-8A2A-714D-8DBE-1D35F10CD750}"/>
              </a:ext>
            </a:extLst>
          </p:cNvPr>
          <p:cNvPicPr>
            <a:picLocks noChangeAspect="1"/>
          </p:cNvPicPr>
          <p:nvPr/>
        </p:nvPicPr>
        <p:blipFill>
          <a:blip r:embed="rId16"/>
          <a:stretch>
            <a:fillRect/>
          </a:stretch>
        </p:blipFill>
        <p:spPr>
          <a:xfrm>
            <a:off x="1454255" y="3515828"/>
            <a:ext cx="323116" cy="323116"/>
          </a:xfrm>
          <a:prstGeom prst="rect">
            <a:avLst/>
          </a:prstGeom>
        </p:spPr>
      </p:pic>
      <p:graphicFrame>
        <p:nvGraphicFramePr>
          <p:cNvPr id="10" name="Chart 9">
            <a:extLst>
              <a:ext uri="{FF2B5EF4-FFF2-40B4-BE49-F238E27FC236}">
                <a16:creationId xmlns:a16="http://schemas.microsoft.com/office/drawing/2014/main" id="{10AA2E52-6A18-0C74-BB19-D9EBA74A3C83}"/>
              </a:ext>
            </a:extLst>
          </p:cNvPr>
          <p:cNvGraphicFramePr>
            <a:graphicFrameLocks/>
          </p:cNvGraphicFramePr>
          <p:nvPr>
            <p:extLst>
              <p:ext uri="{D42A27DB-BD31-4B8C-83A1-F6EECF244321}">
                <p14:modId xmlns:p14="http://schemas.microsoft.com/office/powerpoint/2010/main" val="2238670647"/>
              </p:ext>
            </p:extLst>
          </p:nvPr>
        </p:nvGraphicFramePr>
        <p:xfrm>
          <a:off x="2637789" y="2888530"/>
          <a:ext cx="2078811" cy="1605129"/>
        </p:xfrm>
        <a:graphic>
          <a:graphicData uri="http://schemas.openxmlformats.org/drawingml/2006/chart">
            <c:chart xmlns:c="http://schemas.openxmlformats.org/drawingml/2006/chart" xmlns:r="http://schemas.openxmlformats.org/officeDocument/2006/relationships" r:id="rId17"/>
          </a:graphicData>
        </a:graphic>
      </p:graphicFrame>
      <p:pic>
        <p:nvPicPr>
          <p:cNvPr id="11" name="Graphic 10" descr="Male with solid fill">
            <a:extLst>
              <a:ext uri="{FF2B5EF4-FFF2-40B4-BE49-F238E27FC236}">
                <a16:creationId xmlns:a16="http://schemas.microsoft.com/office/drawing/2014/main" id="{7D93F1A4-ECAD-6D32-C32C-6955F994F5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752" y="3531456"/>
            <a:ext cx="319275" cy="319275"/>
          </a:xfrm>
          <a:prstGeom prst="rect">
            <a:avLst/>
          </a:prstGeom>
        </p:spPr>
      </p:pic>
      <p:graphicFrame>
        <p:nvGraphicFramePr>
          <p:cNvPr id="15" name="Chart 14">
            <a:extLst>
              <a:ext uri="{FF2B5EF4-FFF2-40B4-BE49-F238E27FC236}">
                <a16:creationId xmlns:a16="http://schemas.microsoft.com/office/drawing/2014/main" id="{22C075C8-B372-6FFA-0FD3-A96B9B8CF890}"/>
              </a:ext>
            </a:extLst>
          </p:cNvPr>
          <p:cNvGraphicFramePr>
            <a:graphicFrameLocks/>
          </p:cNvGraphicFramePr>
          <p:nvPr>
            <p:extLst>
              <p:ext uri="{D42A27DB-BD31-4B8C-83A1-F6EECF244321}">
                <p14:modId xmlns:p14="http://schemas.microsoft.com/office/powerpoint/2010/main" val="1939978353"/>
              </p:ext>
            </p:extLst>
          </p:nvPr>
        </p:nvGraphicFramePr>
        <p:xfrm>
          <a:off x="6863251" y="2932276"/>
          <a:ext cx="1715277" cy="151748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8" name="Chart 17">
            <a:extLst>
              <a:ext uri="{FF2B5EF4-FFF2-40B4-BE49-F238E27FC236}">
                <a16:creationId xmlns:a16="http://schemas.microsoft.com/office/drawing/2014/main" id="{4308D834-15CD-9571-6253-82300FFF14C9}"/>
              </a:ext>
            </a:extLst>
          </p:cNvPr>
          <p:cNvGraphicFramePr>
            <a:graphicFrameLocks/>
          </p:cNvGraphicFramePr>
          <p:nvPr>
            <p:extLst>
              <p:ext uri="{D42A27DB-BD31-4B8C-83A1-F6EECF244321}">
                <p14:modId xmlns:p14="http://schemas.microsoft.com/office/powerpoint/2010/main" val="935537089"/>
              </p:ext>
            </p:extLst>
          </p:nvPr>
        </p:nvGraphicFramePr>
        <p:xfrm>
          <a:off x="4931562" y="2921545"/>
          <a:ext cx="1771458" cy="1538948"/>
        </p:xfrm>
        <a:graphic>
          <a:graphicData uri="http://schemas.openxmlformats.org/drawingml/2006/chart">
            <c:chart xmlns:c="http://schemas.openxmlformats.org/drawingml/2006/chart" xmlns:r="http://schemas.openxmlformats.org/officeDocument/2006/relationships" r:id="rId19"/>
          </a:graphicData>
        </a:graphic>
      </p:graphicFrame>
      <p:sp>
        <p:nvSpPr>
          <p:cNvPr id="23" name="TextBox 22">
            <a:extLst>
              <a:ext uri="{FF2B5EF4-FFF2-40B4-BE49-F238E27FC236}">
                <a16:creationId xmlns:a16="http://schemas.microsoft.com/office/drawing/2014/main" id="{D1ADA7B5-1295-E130-3718-8D60B75E45DF}"/>
              </a:ext>
            </a:extLst>
          </p:cNvPr>
          <p:cNvSpPr txBox="1"/>
          <p:nvPr/>
        </p:nvSpPr>
        <p:spPr>
          <a:xfrm>
            <a:off x="4931562" y="3415751"/>
            <a:ext cx="623556" cy="275268"/>
          </a:xfrm>
          <a:prstGeom prst="rect">
            <a:avLst/>
          </a:prstGeom>
          <a:noFill/>
        </p:spPr>
        <p:txBody>
          <a:bodyPr wrap="square" rtlCol="0">
            <a:spAutoFit/>
          </a:bodyPr>
          <a:lstStyle/>
          <a:p>
            <a:pPr algn="ctr">
              <a:lnSpc>
                <a:spcPct val="150000"/>
              </a:lnSpc>
            </a:pPr>
            <a:r>
              <a:rPr lang="en-GB" sz="900" dirty="0"/>
              <a:t>49.61%</a:t>
            </a:r>
          </a:p>
        </p:txBody>
      </p:sp>
      <p:sp>
        <p:nvSpPr>
          <p:cNvPr id="24" name="TextBox 23">
            <a:extLst>
              <a:ext uri="{FF2B5EF4-FFF2-40B4-BE49-F238E27FC236}">
                <a16:creationId xmlns:a16="http://schemas.microsoft.com/office/drawing/2014/main" id="{BD6E63B1-58F1-A9AE-A85F-25A1BAD7CCEC}"/>
              </a:ext>
            </a:extLst>
          </p:cNvPr>
          <p:cNvSpPr txBox="1"/>
          <p:nvPr/>
        </p:nvSpPr>
        <p:spPr>
          <a:xfrm>
            <a:off x="6094319" y="3828195"/>
            <a:ext cx="623556" cy="275268"/>
          </a:xfrm>
          <a:prstGeom prst="rect">
            <a:avLst/>
          </a:prstGeom>
          <a:noFill/>
        </p:spPr>
        <p:txBody>
          <a:bodyPr wrap="square" rtlCol="0">
            <a:spAutoFit/>
          </a:bodyPr>
          <a:lstStyle/>
          <a:p>
            <a:pPr algn="ctr">
              <a:lnSpc>
                <a:spcPct val="150000"/>
              </a:lnSpc>
            </a:pPr>
            <a:r>
              <a:rPr lang="en-GB" sz="900" dirty="0"/>
              <a:t>50.39%</a:t>
            </a:r>
          </a:p>
        </p:txBody>
      </p:sp>
    </p:spTree>
    <p:extLst>
      <p:ext uri="{BB962C8B-B14F-4D97-AF65-F5344CB8AC3E}">
        <p14:creationId xmlns:p14="http://schemas.microsoft.com/office/powerpoint/2010/main" val="350735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V2_valpak_presentation_template_2013">
  <a:themeElements>
    <a:clrScheme name="Reconomy 2019">
      <a:dk1>
        <a:srgbClr val="004664"/>
      </a:dk1>
      <a:lt1>
        <a:srgbClr val="FFFFFF"/>
      </a:lt1>
      <a:dk2>
        <a:srgbClr val="366DE1"/>
      </a:dk2>
      <a:lt2>
        <a:srgbClr val="00CC50"/>
      </a:lt2>
      <a:accent1>
        <a:srgbClr val="005495"/>
      </a:accent1>
      <a:accent2>
        <a:srgbClr val="006D86"/>
      </a:accent2>
      <a:accent3>
        <a:srgbClr val="007863"/>
      </a:accent3>
      <a:accent4>
        <a:srgbClr val="E1E500"/>
      </a:accent4>
      <a:accent5>
        <a:srgbClr val="DADAC8"/>
      </a:accent5>
      <a:accent6>
        <a:srgbClr val="D4DEE2"/>
      </a:accent6>
      <a:hlink>
        <a:srgbClr val="00CC50"/>
      </a:hlink>
      <a:folHlink>
        <a:srgbClr val="004563"/>
      </a:folHlink>
    </a:clrScheme>
    <a:fontScheme name="Montserrat">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ct val="150000"/>
          </a:lnSpc>
          <a:defRPr sz="2000" dirty="0" smtClean="0">
            <a:solidFill>
              <a:srgbClr val="0D4C9A"/>
            </a:solidFill>
          </a:defRPr>
        </a:defPPr>
      </a:lstStyle>
    </a:txDef>
  </a:objectDefaults>
  <a:extraClrSchemeLst/>
</a:theme>
</file>

<file path=ppt/theme/theme2.xml><?xml version="1.0" encoding="utf-8"?>
<a:theme xmlns:a="http://schemas.openxmlformats.org/drawingml/2006/main" name="V2_valpak_presentation_template_2013">
  <a:themeElements>
    <a:clrScheme name="Reconomy Brand Colours">
      <a:dk1>
        <a:srgbClr val="004563"/>
      </a:dk1>
      <a:lt1>
        <a:srgbClr val="FFFFFF"/>
      </a:lt1>
      <a:dk2>
        <a:srgbClr val="4585E7"/>
      </a:dk2>
      <a:lt2>
        <a:srgbClr val="00D162"/>
      </a:lt2>
      <a:accent1>
        <a:srgbClr val="00D162"/>
      </a:accent1>
      <a:accent2>
        <a:srgbClr val="4585E7"/>
      </a:accent2>
      <a:accent3>
        <a:srgbClr val="008877"/>
      </a:accent3>
      <a:accent4>
        <a:srgbClr val="58CDE7"/>
      </a:accent4>
      <a:accent5>
        <a:srgbClr val="008099"/>
      </a:accent5>
      <a:accent6>
        <a:srgbClr val="0069A6"/>
      </a:accent6>
      <a:hlink>
        <a:srgbClr val="4585E7"/>
      </a:hlink>
      <a:folHlink>
        <a:srgbClr val="00D16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ct val="150000"/>
          </a:lnSpc>
          <a:defRPr sz="2000" dirty="0" smtClean="0">
            <a:solidFill>
              <a:srgbClr val="0D4C9A"/>
            </a:solidFill>
          </a:defRPr>
        </a:defPPr>
      </a:lstStyle>
    </a:txDef>
  </a:objectDefaults>
  <a:extraClrSchemeLst/>
</a:theme>
</file>

<file path=ppt/theme/theme3.xml><?xml version="1.0" encoding="utf-8"?>
<a:theme xmlns:a="http://schemas.openxmlformats.org/drawingml/2006/main" name="1_V2_valpak_presentation_template_2013">
  <a:themeElements>
    <a:clrScheme name="Reconomy Brand Colours">
      <a:dk1>
        <a:srgbClr val="004563"/>
      </a:dk1>
      <a:lt1>
        <a:srgbClr val="FFFFFF"/>
      </a:lt1>
      <a:dk2>
        <a:srgbClr val="4585E7"/>
      </a:dk2>
      <a:lt2>
        <a:srgbClr val="00D162"/>
      </a:lt2>
      <a:accent1>
        <a:srgbClr val="00D162"/>
      </a:accent1>
      <a:accent2>
        <a:srgbClr val="4585E7"/>
      </a:accent2>
      <a:accent3>
        <a:srgbClr val="008877"/>
      </a:accent3>
      <a:accent4>
        <a:srgbClr val="58CDE7"/>
      </a:accent4>
      <a:accent5>
        <a:srgbClr val="008099"/>
      </a:accent5>
      <a:accent6>
        <a:srgbClr val="0069A6"/>
      </a:accent6>
      <a:hlink>
        <a:srgbClr val="4585E7"/>
      </a:hlink>
      <a:folHlink>
        <a:srgbClr val="00D16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ct val="150000"/>
          </a:lnSpc>
          <a:defRPr sz="2000" dirty="0" smtClean="0">
            <a:solidFill>
              <a:srgbClr val="0D4C9A"/>
            </a:solidFill>
          </a:defRPr>
        </a:defPPr>
      </a:lstStyle>
    </a:txDef>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78A2B6C9823D4AA5E8EF44074D43B3" ma:contentTypeVersion="1" ma:contentTypeDescription="Create a new document." ma:contentTypeScope="" ma:versionID="a8beb3731de3beeb4d9795ff2882280b">
  <xsd:schema xmlns:xsd="http://www.w3.org/2001/XMLSchema" xmlns:xs="http://www.w3.org/2001/XMLSchema" xmlns:p="http://schemas.microsoft.com/office/2006/metadata/properties" xmlns:ns2="ce575472-2654-43a8-b288-bf3aa6fbe669" xmlns:ns3="544549bf-6ecb-44eb-bf1a-efa7a27a3ade" targetNamespace="http://schemas.microsoft.com/office/2006/metadata/properties" ma:root="true" ma:fieldsID="b8d223f85abc6af92fcd0d8a0e772c0f" ns2:_="" ns3:_="">
    <xsd:import namespace="ce575472-2654-43a8-b288-bf3aa6fbe669"/>
    <xsd:import namespace="544549bf-6ecb-44eb-bf1a-efa7a27a3a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75472-2654-43a8-b288-bf3aa6fbe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4549bf-6ecb-44eb-bf1a-efa7a27a3a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44549bf-6ecb-44eb-bf1a-efa7a27a3ade">
      <UserInfo>
        <DisplayName>Vicky Kirkwood</DisplayName>
        <AccountId>141</AccountId>
        <AccountType/>
      </UserInfo>
      <UserInfo>
        <DisplayName>Natalia Marsh</DisplayName>
        <AccountId>333</AccountId>
        <AccountType/>
      </UserInfo>
    </SharedWithUsers>
  </documentManagement>
</p:properties>
</file>

<file path=customXml/itemProps1.xml><?xml version="1.0" encoding="utf-8"?>
<ds:datastoreItem xmlns:ds="http://schemas.openxmlformats.org/officeDocument/2006/customXml" ds:itemID="{09BC8CCC-CFA8-4E5F-9BC2-11F914049561}">
  <ds:schemaRefs>
    <ds:schemaRef ds:uri="http://schemas.microsoft.com/sharepoint/v3/contenttype/forms"/>
  </ds:schemaRefs>
</ds:datastoreItem>
</file>

<file path=customXml/itemProps2.xml><?xml version="1.0" encoding="utf-8"?>
<ds:datastoreItem xmlns:ds="http://schemas.openxmlformats.org/officeDocument/2006/customXml" ds:itemID="{F9523BDA-E54B-413B-AF12-DFD764BB5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75472-2654-43a8-b288-bf3aa6fbe669"/>
    <ds:schemaRef ds:uri="544549bf-6ecb-44eb-bf1a-efa7a27a3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24FFCF-4A68-4ABC-AE0E-514793E773A7}">
  <ds:schemaRefs>
    <ds:schemaRef ds:uri="ce575472-2654-43a8-b288-bf3aa6fbe669"/>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544549bf-6ecb-44eb-bf1a-efa7a27a3ade"/>
    <ds:schemaRef ds:uri="http://purl.org/dc/dcmitype/"/>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a593711d-f8a0-4bb7-a50e-2909cecfab6f}" enabled="0" method="" siteId="{a593711d-f8a0-4bb7-a50e-2909cecfab6f}" removed="1"/>
</clbl:labelList>
</file>

<file path=docProps/app.xml><?xml version="1.0" encoding="utf-8"?>
<Properties xmlns="http://schemas.openxmlformats.org/officeDocument/2006/extended-properties" xmlns:vt="http://schemas.openxmlformats.org/officeDocument/2006/docPropsVTypes">
  <Template/>
  <TotalTime>697</TotalTime>
  <Words>2204</Words>
  <Application>Microsoft Office PowerPoint</Application>
  <PresentationFormat>On-screen Show (16:9)</PresentationFormat>
  <Paragraphs>202</Paragraphs>
  <Slides>12</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Aptos</vt:lpstr>
      <vt:lpstr>Arial</vt:lpstr>
      <vt:lpstr>Calibri</vt:lpstr>
      <vt:lpstr>Montserrat</vt:lpstr>
      <vt:lpstr>Times New Roman</vt:lpstr>
      <vt:lpstr>Trebuchet MS</vt:lpstr>
      <vt:lpstr>Wingdings 3</vt:lpstr>
      <vt:lpstr>2_V2_valpak_presentation_template_2013</vt:lpstr>
      <vt:lpstr>V2_valpak_presentation_template_2013</vt:lpstr>
      <vt:lpstr>1_V2_valpak_presentation_template_2013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Edwards</dc:creator>
  <cp:lastModifiedBy>Jo Edwards</cp:lastModifiedBy>
  <cp:revision>5</cp:revision>
  <dcterms:created xsi:type="dcterms:W3CDTF">2019-01-03T13:01:36Z</dcterms:created>
  <dcterms:modified xsi:type="dcterms:W3CDTF">2026-03-27T10:23:21Z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0x010100A778A2B6C9823D4AA5E8EF44074D43B3</vt:lpwstr>
  </property>
  <property fmtid="{D5CDD505-2E9C-101B-9397-08002B2CF9AE}" pid="3" name="MediaServiceImageTags">
    <vt:lpwstr/>
  </property>
  <property fmtid="{D5CDD505-2E9C-101B-9397-08002B2CF9AE}" pid="4" name="MSIP_Label_c3bd7ff8-3b7a-4023-9262-bfa2cce7efd8_Enabled">
    <vt:lpwstr>true</vt:lpwstr>
  </property>
  <property fmtid="{D5CDD505-2E9C-101B-9397-08002B2CF9AE}" pid="5" name="MSIP_Label_c3bd7ff8-3b7a-4023-9262-bfa2cce7efd8_SetDate">
    <vt:lpwstr>2025-02-27T10:01:10Z</vt:lpwstr>
  </property>
  <property fmtid="{D5CDD505-2E9C-101B-9397-08002B2CF9AE}" pid="6" name="MSIP_Label_c3bd7ff8-3b7a-4023-9262-bfa2cce7efd8_Method">
    <vt:lpwstr>Standard</vt:lpwstr>
  </property>
  <property fmtid="{D5CDD505-2E9C-101B-9397-08002B2CF9AE}" pid="7" name="MSIP_Label_c3bd7ff8-3b7a-4023-9262-bfa2cce7efd8_Name">
    <vt:lpwstr>Confidential</vt:lpwstr>
  </property>
  <property fmtid="{D5CDD505-2E9C-101B-9397-08002B2CF9AE}" pid="8" name="MSIP_Label_c3bd7ff8-3b7a-4023-9262-bfa2cce7efd8_SiteId">
    <vt:lpwstr>981b638a-0626-416d-a1b6-ce0e128c00bb</vt:lpwstr>
  </property>
  <property fmtid="{D5CDD505-2E9C-101B-9397-08002B2CF9AE}" pid="9" name="MSIP_Label_c3bd7ff8-3b7a-4023-9262-bfa2cce7efd8_ActionId">
    <vt:lpwstr>41c4edc4-7ad9-42ea-8d67-dacb54e71d48</vt:lpwstr>
  </property>
  <property fmtid="{D5CDD505-2E9C-101B-9397-08002B2CF9AE}" pid="10" name="MSIP_Label_c3bd7ff8-3b7a-4023-9262-bfa2cce7efd8_ContentBits">
    <vt:lpwstr>0</vt:lpwstr>
  </property>
  <property fmtid="{D5CDD505-2E9C-101B-9397-08002B2CF9AE}" pid="11" name="MSIP_Label_c3bd7ff8-3b7a-4023-9262-bfa2cce7efd8_Tag">
    <vt:lpwstr>10, 3, 0, 1</vt:lpwstr>
  </property>
</Properties>
</file>